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5"/>
    <p:sldMasterId id="2147483855" r:id="rId6"/>
    <p:sldMasterId id="2147483854" r:id="rId7"/>
    <p:sldMasterId id="2147483877" r:id="rId8"/>
    <p:sldMasterId id="2147483960" r:id="rId9"/>
    <p:sldMasterId id="2147483965" r:id="rId10"/>
  </p:sldMasterIdLst>
  <p:notesMasterIdLst>
    <p:notesMasterId r:id="rId18"/>
  </p:notesMasterIdLst>
  <p:handoutMasterIdLst>
    <p:handoutMasterId r:id="rId19"/>
  </p:handoutMasterIdLst>
  <p:sldIdLst>
    <p:sldId id="3795" r:id="rId11"/>
    <p:sldId id="3802" r:id="rId12"/>
    <p:sldId id="3797" r:id="rId13"/>
    <p:sldId id="3798" r:id="rId14"/>
    <p:sldId id="3799" r:id="rId15"/>
    <p:sldId id="3801" r:id="rId16"/>
    <p:sldId id="3796" r:id="rId17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92" userDrawn="1">
          <p15:clr>
            <a:srgbClr val="A4A3A4"/>
          </p15:clr>
        </p15:guide>
        <p15:guide id="5" orient="horz" pos="276" userDrawn="1">
          <p15:clr>
            <a:srgbClr val="A4A3A4"/>
          </p15:clr>
        </p15:guide>
        <p15:guide id="6" orient="horz" pos="468" userDrawn="1">
          <p15:clr>
            <a:srgbClr val="A4A3A4"/>
          </p15:clr>
        </p15:guide>
        <p15:guide id="9" pos="1056" userDrawn="1">
          <p15:clr>
            <a:srgbClr val="A4A3A4"/>
          </p15:clr>
        </p15:guide>
        <p15:guide id="10" pos="3750">
          <p15:clr>
            <a:srgbClr val="A4A3A4"/>
          </p15:clr>
        </p15:guide>
        <p15:guide id="12" pos="5400" userDrawn="1">
          <p15:clr>
            <a:srgbClr val="A4A3A4"/>
          </p15:clr>
        </p15:guide>
        <p15:guide id="14" pos="4680" userDrawn="1">
          <p15:clr>
            <a:srgbClr val="A4A3A4"/>
          </p15:clr>
        </p15:guide>
        <p15:guide id="16" pos="168" userDrawn="1">
          <p15:clr>
            <a:srgbClr val="A4A3A4"/>
          </p15:clr>
        </p15:guide>
        <p15:guide id="19" orient="horz" pos="1380" userDrawn="1">
          <p15:clr>
            <a:srgbClr val="A4A3A4"/>
          </p15:clr>
        </p15:guide>
        <p15:guide id="20" orient="horz" pos="10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ero, Lauren" initials="RL" lastIdx="13" clrIdx="0">
    <p:extLst>
      <p:ext uri="{19B8F6BF-5375-455C-9EA6-DF929625EA0E}">
        <p15:presenceInfo xmlns:p15="http://schemas.microsoft.com/office/powerpoint/2012/main" userId="S::a048471@amerisourcebergen.com::78c73318-d827-4fcb-8f6e-4acc7f5d7219" providerId="AD"/>
      </p:ext>
    </p:extLst>
  </p:cmAuthor>
  <p:cmAuthor id="2" name="Geiger, Wesley" initials="GW" lastIdx="3" clrIdx="1">
    <p:extLst>
      <p:ext uri="{19B8F6BF-5375-455C-9EA6-DF929625EA0E}">
        <p15:presenceInfo xmlns:p15="http://schemas.microsoft.com/office/powerpoint/2012/main" userId="S::a053419@amerisourcebergen.com::5ae53152-985c-4a6e-aa0e-57a155cca76c" providerId="AD"/>
      </p:ext>
    </p:extLst>
  </p:cmAuthor>
  <p:cmAuthor id="3" name="Wolf, Matthew" initials="WM" lastIdx="14" clrIdx="2">
    <p:extLst>
      <p:ext uri="{19B8F6BF-5375-455C-9EA6-DF929625EA0E}">
        <p15:presenceInfo xmlns:p15="http://schemas.microsoft.com/office/powerpoint/2012/main" userId="S::a040931@amerisourcebergen.com::691eceb9-5198-481f-bdc2-daf7f94db6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CECEC"/>
    <a:srgbClr val="D2D3D4"/>
    <a:srgbClr val="00746D"/>
    <a:srgbClr val="00539B"/>
    <a:srgbClr val="820053"/>
    <a:srgbClr val="008BB0"/>
    <a:srgbClr val="002B5C"/>
    <a:srgbClr val="ABCEEF"/>
    <a:srgbClr val="6364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92" autoAdjust="0"/>
    <p:restoredTop sz="81140" autoAdjust="0"/>
  </p:normalViewPr>
  <p:slideViewPr>
    <p:cSldViewPr snapToGrid="0">
      <p:cViewPr varScale="1">
        <p:scale>
          <a:sx n="112" d="100"/>
          <a:sy n="112" d="100"/>
        </p:scale>
        <p:origin x="6864" y="102"/>
      </p:cViewPr>
      <p:guideLst>
        <p:guide orient="horz" pos="2892"/>
        <p:guide orient="horz" pos="276"/>
        <p:guide orient="horz" pos="468"/>
        <p:guide pos="1056"/>
        <p:guide pos="3750"/>
        <p:guide pos="5400"/>
        <p:guide pos="4680"/>
        <p:guide pos="168"/>
        <p:guide orient="horz" pos="1380"/>
        <p:guide orient="horz" pos="10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 varScale="1">
      <p:scale>
        <a:sx n="1" d="1"/>
        <a:sy n="1" d="1"/>
      </p:scale>
      <p:origin x="0" y="-2526"/>
    </p:cViewPr>
  </p:sorterViewPr>
  <p:notesViewPr>
    <p:cSldViewPr snapToGrid="0">
      <p:cViewPr varScale="1">
        <p:scale>
          <a:sx n="51" d="100"/>
          <a:sy n="51" d="100"/>
        </p:scale>
        <p:origin x="2692" y="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3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5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6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4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6CC0D6-5431-4397-BF38-2F46E60C27DC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C28FB0-5B65-4410-B6A0-1673B004299D}">
      <dgm:prSet phldrT="[Text]"/>
      <dgm:spPr/>
      <dgm:t>
        <a:bodyPr/>
        <a:lstStyle/>
        <a:p>
          <a:r>
            <a:rPr lang="en-US" dirty="0"/>
            <a:t>Customers Order</a:t>
          </a:r>
        </a:p>
      </dgm:t>
    </dgm:pt>
    <dgm:pt modelId="{65D4DBE5-03C9-4DC0-9CEA-AAC9E74E6E16}" type="parTrans" cxnId="{2613BB7E-ED41-42C0-9E79-AEED7F96D352}">
      <dgm:prSet/>
      <dgm:spPr/>
      <dgm:t>
        <a:bodyPr/>
        <a:lstStyle/>
        <a:p>
          <a:endParaRPr lang="en-US"/>
        </a:p>
      </dgm:t>
    </dgm:pt>
    <dgm:pt modelId="{4E7427B9-9B8D-4468-96ED-D28225449114}" type="sibTrans" cxnId="{2613BB7E-ED41-42C0-9E79-AEED7F96D352}">
      <dgm:prSet/>
      <dgm:spPr/>
      <dgm:t>
        <a:bodyPr/>
        <a:lstStyle/>
        <a:p>
          <a:endParaRPr lang="en-US"/>
        </a:p>
      </dgm:t>
    </dgm:pt>
    <dgm:pt modelId="{028A8B58-68C4-4CAD-964A-0AD3E00F1006}">
      <dgm:prSet phldrT="[Text]" custT="1"/>
      <dgm:spPr/>
      <dgm:t>
        <a:bodyPr/>
        <a:lstStyle/>
        <a:p>
          <a:r>
            <a:rPr lang="en-US" sz="1200" dirty="0"/>
            <a:t>Customers order directly using ABC Order Form </a:t>
          </a:r>
        </a:p>
      </dgm:t>
    </dgm:pt>
    <dgm:pt modelId="{E5A174A2-7F8F-4590-80D7-184566DDC318}" type="parTrans" cxnId="{0FF2819E-80DE-4E35-A98D-8D78D33C2101}">
      <dgm:prSet/>
      <dgm:spPr/>
      <dgm:t>
        <a:bodyPr/>
        <a:lstStyle/>
        <a:p>
          <a:endParaRPr lang="en-US"/>
        </a:p>
      </dgm:t>
    </dgm:pt>
    <dgm:pt modelId="{8B748A96-D211-4E83-9DA1-F08CA57C74F8}" type="sibTrans" cxnId="{0FF2819E-80DE-4E35-A98D-8D78D33C2101}">
      <dgm:prSet/>
      <dgm:spPr/>
      <dgm:t>
        <a:bodyPr/>
        <a:lstStyle/>
        <a:p>
          <a:endParaRPr lang="en-US"/>
        </a:p>
      </dgm:t>
    </dgm:pt>
    <dgm:pt modelId="{AEB0668D-25B5-40FC-B88E-A5FB3D33FF7D}">
      <dgm:prSet phldrT="[Text]"/>
      <dgm:spPr/>
      <dgm:t>
        <a:bodyPr/>
        <a:lstStyle/>
        <a:p>
          <a:r>
            <a:rPr lang="en-US" dirty="0"/>
            <a:t>ABC Confirm Account</a:t>
          </a:r>
        </a:p>
      </dgm:t>
    </dgm:pt>
    <dgm:pt modelId="{EC25F7C4-76AF-4851-954B-AE9C95E62D93}" type="parTrans" cxnId="{0CB8FC72-A743-45A9-84E1-075F5F80C8E0}">
      <dgm:prSet/>
      <dgm:spPr/>
      <dgm:t>
        <a:bodyPr/>
        <a:lstStyle/>
        <a:p>
          <a:endParaRPr lang="en-US"/>
        </a:p>
      </dgm:t>
    </dgm:pt>
    <dgm:pt modelId="{3D530B6A-E17D-4210-9F47-8149AD4D4032}" type="sibTrans" cxnId="{0CB8FC72-A743-45A9-84E1-075F5F80C8E0}">
      <dgm:prSet/>
      <dgm:spPr/>
      <dgm:t>
        <a:bodyPr/>
        <a:lstStyle/>
        <a:p>
          <a:endParaRPr lang="en-US"/>
        </a:p>
      </dgm:t>
    </dgm:pt>
    <dgm:pt modelId="{DA1FAE19-C835-4E32-8607-88A66279E78B}">
      <dgm:prSet phldrT="[Text]" custT="1"/>
      <dgm:spPr/>
      <dgm:t>
        <a:bodyPr/>
        <a:lstStyle/>
        <a:p>
          <a:r>
            <a:rPr lang="en-US" sz="1200" dirty="0"/>
            <a:t>ABC Confirm Account and Max Quantities</a:t>
          </a:r>
        </a:p>
      </dgm:t>
    </dgm:pt>
    <dgm:pt modelId="{CBD1ED77-ECB0-4BC1-BF21-4D2F45F3476A}" type="parTrans" cxnId="{7890DFC6-98CE-4947-B8B3-ED40C94C8FF4}">
      <dgm:prSet/>
      <dgm:spPr/>
      <dgm:t>
        <a:bodyPr/>
        <a:lstStyle/>
        <a:p>
          <a:endParaRPr lang="en-US"/>
        </a:p>
      </dgm:t>
    </dgm:pt>
    <dgm:pt modelId="{68DEE7E1-3209-40AF-9EE8-580B19320CBC}" type="sibTrans" cxnId="{7890DFC6-98CE-4947-B8B3-ED40C94C8FF4}">
      <dgm:prSet/>
      <dgm:spPr/>
      <dgm:t>
        <a:bodyPr/>
        <a:lstStyle/>
        <a:p>
          <a:endParaRPr lang="en-US"/>
        </a:p>
      </dgm:t>
    </dgm:pt>
    <dgm:pt modelId="{340B481D-90A5-483B-96C0-62DA0FB46F00}">
      <dgm:prSet phldrT="[Text]"/>
      <dgm:spPr/>
      <dgm:t>
        <a:bodyPr/>
        <a:lstStyle/>
        <a:p>
          <a:r>
            <a:rPr lang="en-US" dirty="0"/>
            <a:t>Place Order</a:t>
          </a:r>
        </a:p>
      </dgm:t>
    </dgm:pt>
    <dgm:pt modelId="{8E22E42F-7933-4AF8-A60A-04F383765EEA}" type="parTrans" cxnId="{3914ABA6-09AF-4511-BE99-01C3923D4965}">
      <dgm:prSet/>
      <dgm:spPr/>
      <dgm:t>
        <a:bodyPr/>
        <a:lstStyle/>
        <a:p>
          <a:endParaRPr lang="en-US"/>
        </a:p>
      </dgm:t>
    </dgm:pt>
    <dgm:pt modelId="{1185F2FB-EFB4-4C3D-A355-FD27DD219620}" type="sibTrans" cxnId="{3914ABA6-09AF-4511-BE99-01C3923D4965}">
      <dgm:prSet/>
      <dgm:spPr/>
      <dgm:t>
        <a:bodyPr/>
        <a:lstStyle/>
        <a:p>
          <a:endParaRPr lang="en-US"/>
        </a:p>
      </dgm:t>
    </dgm:pt>
    <dgm:pt modelId="{A6129C02-3B96-4169-9D1C-B380E8416A96}">
      <dgm:prSet phldrT="[Text]" custT="1"/>
      <dgm:spPr/>
      <dgm:t>
        <a:bodyPr/>
        <a:lstStyle/>
        <a:p>
          <a:r>
            <a:rPr lang="en-US" sz="1200" dirty="0"/>
            <a:t>Using need by date, will create orders as appropriate</a:t>
          </a:r>
        </a:p>
      </dgm:t>
    </dgm:pt>
    <dgm:pt modelId="{9C94BF26-B231-4FE8-A4E8-BECC230C3202}" type="parTrans" cxnId="{3D5BECB1-76DD-4850-9366-32517989E6F4}">
      <dgm:prSet/>
      <dgm:spPr/>
      <dgm:t>
        <a:bodyPr/>
        <a:lstStyle/>
        <a:p>
          <a:endParaRPr lang="en-US"/>
        </a:p>
      </dgm:t>
    </dgm:pt>
    <dgm:pt modelId="{1B17182D-00F0-4D3C-8E20-DBBCB13B0E59}" type="sibTrans" cxnId="{3D5BECB1-76DD-4850-9366-32517989E6F4}">
      <dgm:prSet/>
      <dgm:spPr/>
      <dgm:t>
        <a:bodyPr/>
        <a:lstStyle/>
        <a:p>
          <a:endParaRPr lang="en-US"/>
        </a:p>
      </dgm:t>
    </dgm:pt>
    <dgm:pt modelId="{E6CA44EE-07AB-4A1B-A007-A09A219AD73E}">
      <dgm:prSet phldrT="[Text]"/>
      <dgm:spPr/>
      <dgm:t>
        <a:bodyPr/>
        <a:lstStyle/>
        <a:p>
          <a:r>
            <a:rPr lang="en-US" dirty="0"/>
            <a:t>Ship / Deliver</a:t>
          </a:r>
        </a:p>
      </dgm:t>
    </dgm:pt>
    <dgm:pt modelId="{3903624C-A8CF-4866-8D59-8E552C89F3F5}" type="parTrans" cxnId="{A5AD895E-C824-450F-B6C5-25D6C6BD1B36}">
      <dgm:prSet/>
      <dgm:spPr/>
      <dgm:t>
        <a:bodyPr/>
        <a:lstStyle/>
        <a:p>
          <a:endParaRPr lang="en-US"/>
        </a:p>
      </dgm:t>
    </dgm:pt>
    <dgm:pt modelId="{424D4110-D8F9-4979-9A41-3AD6DC4FDF06}" type="sibTrans" cxnId="{A5AD895E-C824-450F-B6C5-25D6C6BD1B36}">
      <dgm:prSet/>
      <dgm:spPr/>
      <dgm:t>
        <a:bodyPr/>
        <a:lstStyle/>
        <a:p>
          <a:endParaRPr lang="en-US"/>
        </a:p>
      </dgm:t>
    </dgm:pt>
    <dgm:pt modelId="{AB10B642-DC55-4F84-A618-E348E5B82AFF}">
      <dgm:prSet phldrT="[Text]" custT="1"/>
      <dgm:spPr/>
      <dgm:t>
        <a:bodyPr/>
        <a:lstStyle/>
        <a:p>
          <a:r>
            <a:rPr lang="en-US" sz="1200" dirty="0"/>
            <a:t>Provide ABC Account when possible</a:t>
          </a:r>
        </a:p>
      </dgm:t>
    </dgm:pt>
    <dgm:pt modelId="{E17A72C8-70FC-42D1-B05E-2F0C61E1716F}" type="parTrans" cxnId="{53D6A909-FEDE-478B-9F53-F62CF56CFF82}">
      <dgm:prSet/>
      <dgm:spPr/>
      <dgm:t>
        <a:bodyPr/>
        <a:lstStyle/>
        <a:p>
          <a:endParaRPr lang="en-US"/>
        </a:p>
      </dgm:t>
    </dgm:pt>
    <dgm:pt modelId="{F19CFC92-57BB-4E75-BE07-388DE557A217}" type="sibTrans" cxnId="{53D6A909-FEDE-478B-9F53-F62CF56CFF82}">
      <dgm:prSet/>
      <dgm:spPr/>
      <dgm:t>
        <a:bodyPr/>
        <a:lstStyle/>
        <a:p>
          <a:endParaRPr lang="en-US"/>
        </a:p>
      </dgm:t>
    </dgm:pt>
    <dgm:pt modelId="{D07DBB63-4E96-4CFF-A03E-1C568D435EEA}">
      <dgm:prSet phldrT="[Text]" custT="1"/>
      <dgm:spPr/>
      <dgm:t>
        <a:bodyPr/>
        <a:lstStyle/>
        <a:p>
          <a:r>
            <a:rPr lang="en-US" sz="1200" dirty="0"/>
            <a:t>Provide need-by-date to drive priority</a:t>
          </a:r>
        </a:p>
      </dgm:t>
    </dgm:pt>
    <dgm:pt modelId="{BC83B180-0ADE-42F2-B8A8-090E881F30C1}" type="parTrans" cxnId="{FEE136F0-3154-4B48-B1AE-EDF01726EC4E}">
      <dgm:prSet/>
      <dgm:spPr/>
      <dgm:t>
        <a:bodyPr/>
        <a:lstStyle/>
        <a:p>
          <a:endParaRPr lang="en-US"/>
        </a:p>
      </dgm:t>
    </dgm:pt>
    <dgm:pt modelId="{FAD0D7E2-F15E-4196-963C-CC8ABA3F7388}" type="sibTrans" cxnId="{FEE136F0-3154-4B48-B1AE-EDF01726EC4E}">
      <dgm:prSet/>
      <dgm:spPr/>
      <dgm:t>
        <a:bodyPr/>
        <a:lstStyle/>
        <a:p>
          <a:endParaRPr lang="en-US"/>
        </a:p>
      </dgm:t>
    </dgm:pt>
    <dgm:pt modelId="{B85748AA-3F13-4E51-A723-26B88DB9F20F}">
      <dgm:prSet custT="1"/>
      <dgm:spPr/>
      <dgm:t>
        <a:bodyPr/>
        <a:lstStyle/>
        <a:p>
          <a:r>
            <a:rPr lang="en-US" sz="1200" dirty="0"/>
            <a:t>Orders will ship within 1 business day of being created</a:t>
          </a:r>
        </a:p>
      </dgm:t>
    </dgm:pt>
    <dgm:pt modelId="{4B4D3FF7-2960-4808-B355-06D891997ED7}" type="parTrans" cxnId="{9FB37F28-3971-4160-A44D-12C47F623FB6}">
      <dgm:prSet/>
      <dgm:spPr/>
      <dgm:t>
        <a:bodyPr/>
        <a:lstStyle/>
        <a:p>
          <a:endParaRPr lang="en-US"/>
        </a:p>
      </dgm:t>
    </dgm:pt>
    <dgm:pt modelId="{BAF853A4-82AC-4A23-BCF0-92BCA53B073C}" type="sibTrans" cxnId="{9FB37F28-3971-4160-A44D-12C47F623FB6}">
      <dgm:prSet/>
      <dgm:spPr/>
      <dgm:t>
        <a:bodyPr/>
        <a:lstStyle/>
        <a:p>
          <a:endParaRPr lang="en-US"/>
        </a:p>
      </dgm:t>
    </dgm:pt>
    <dgm:pt modelId="{B3B05DC8-F7DA-4961-A203-ECCC0E7C57D9}">
      <dgm:prSet custT="1"/>
      <dgm:spPr/>
      <dgm:t>
        <a:bodyPr/>
        <a:lstStyle/>
        <a:p>
          <a:endParaRPr lang="en-US" sz="1200" dirty="0"/>
        </a:p>
      </dgm:t>
    </dgm:pt>
    <dgm:pt modelId="{F7F3DC39-942E-4BF5-A879-8BD907786924}" type="parTrans" cxnId="{E977F451-5BB3-4C7D-AE9B-A8201C2BFDA2}">
      <dgm:prSet/>
      <dgm:spPr/>
      <dgm:t>
        <a:bodyPr/>
        <a:lstStyle/>
        <a:p>
          <a:endParaRPr lang="en-US"/>
        </a:p>
      </dgm:t>
    </dgm:pt>
    <dgm:pt modelId="{339C2281-2C73-4049-87DE-A83FD2FFCC4F}" type="sibTrans" cxnId="{E977F451-5BB3-4C7D-AE9B-A8201C2BFDA2}">
      <dgm:prSet/>
      <dgm:spPr/>
      <dgm:t>
        <a:bodyPr/>
        <a:lstStyle/>
        <a:p>
          <a:endParaRPr lang="en-US"/>
        </a:p>
      </dgm:t>
    </dgm:pt>
    <dgm:pt modelId="{55AC4E88-89D5-4EFD-B32B-32BCE63FA052}" type="pres">
      <dgm:prSet presAssocID="{3F6CC0D6-5431-4397-BF38-2F46E60C27DC}" presName="linearFlow" presStyleCnt="0">
        <dgm:presLayoutVars>
          <dgm:dir/>
          <dgm:animLvl val="lvl"/>
          <dgm:resizeHandles val="exact"/>
        </dgm:presLayoutVars>
      </dgm:prSet>
      <dgm:spPr/>
    </dgm:pt>
    <dgm:pt modelId="{10A3F101-85C4-4647-9B90-21335D30C073}" type="pres">
      <dgm:prSet presAssocID="{C6C28FB0-5B65-4410-B6A0-1673B004299D}" presName="composite" presStyleCnt="0"/>
      <dgm:spPr/>
    </dgm:pt>
    <dgm:pt modelId="{2015A7F3-F213-4376-9C9B-98C8B729E8F6}" type="pres">
      <dgm:prSet presAssocID="{C6C28FB0-5B65-4410-B6A0-1673B004299D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3DB18C4-F5C1-449D-B9D2-EF8CCCB206D4}" type="pres">
      <dgm:prSet presAssocID="{C6C28FB0-5B65-4410-B6A0-1673B004299D}" presName="parSh" presStyleLbl="node1" presStyleIdx="0" presStyleCnt="4"/>
      <dgm:spPr/>
    </dgm:pt>
    <dgm:pt modelId="{49225B97-A88D-4273-B1DF-1E6A60F3E1C5}" type="pres">
      <dgm:prSet presAssocID="{C6C28FB0-5B65-4410-B6A0-1673B004299D}" presName="desTx" presStyleLbl="fgAcc1" presStyleIdx="0" presStyleCnt="4">
        <dgm:presLayoutVars>
          <dgm:bulletEnabled val="1"/>
        </dgm:presLayoutVars>
      </dgm:prSet>
      <dgm:spPr/>
    </dgm:pt>
    <dgm:pt modelId="{E323AA53-9375-4C93-92D5-3C8818982152}" type="pres">
      <dgm:prSet presAssocID="{4E7427B9-9B8D-4468-96ED-D28225449114}" presName="sibTrans" presStyleLbl="sibTrans2D1" presStyleIdx="0" presStyleCnt="3"/>
      <dgm:spPr/>
    </dgm:pt>
    <dgm:pt modelId="{350B64C3-363A-4F77-9125-A79DCD9F9052}" type="pres">
      <dgm:prSet presAssocID="{4E7427B9-9B8D-4468-96ED-D28225449114}" presName="connTx" presStyleLbl="sibTrans2D1" presStyleIdx="0" presStyleCnt="3"/>
      <dgm:spPr/>
    </dgm:pt>
    <dgm:pt modelId="{B09F607A-B97F-48DD-8984-B4B1440A8634}" type="pres">
      <dgm:prSet presAssocID="{AEB0668D-25B5-40FC-B88E-A5FB3D33FF7D}" presName="composite" presStyleCnt="0"/>
      <dgm:spPr/>
    </dgm:pt>
    <dgm:pt modelId="{81BB85CA-0287-4D09-A882-446C89CE7C7C}" type="pres">
      <dgm:prSet presAssocID="{AEB0668D-25B5-40FC-B88E-A5FB3D33FF7D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804CA6A-62DB-4FC6-A75F-8708C1D59522}" type="pres">
      <dgm:prSet presAssocID="{AEB0668D-25B5-40FC-B88E-A5FB3D33FF7D}" presName="parSh" presStyleLbl="node1" presStyleIdx="1" presStyleCnt="4"/>
      <dgm:spPr/>
    </dgm:pt>
    <dgm:pt modelId="{47D2864E-D1D4-4068-84BA-468690C3FE4F}" type="pres">
      <dgm:prSet presAssocID="{AEB0668D-25B5-40FC-B88E-A5FB3D33FF7D}" presName="desTx" presStyleLbl="fgAcc1" presStyleIdx="1" presStyleCnt="4">
        <dgm:presLayoutVars>
          <dgm:bulletEnabled val="1"/>
        </dgm:presLayoutVars>
      </dgm:prSet>
      <dgm:spPr/>
    </dgm:pt>
    <dgm:pt modelId="{27D05732-FF71-4C7C-AC15-0AF5D8AC3D9A}" type="pres">
      <dgm:prSet presAssocID="{3D530B6A-E17D-4210-9F47-8149AD4D4032}" presName="sibTrans" presStyleLbl="sibTrans2D1" presStyleIdx="1" presStyleCnt="3"/>
      <dgm:spPr/>
    </dgm:pt>
    <dgm:pt modelId="{933EE0E4-657D-4771-A86D-CB7AACD0A942}" type="pres">
      <dgm:prSet presAssocID="{3D530B6A-E17D-4210-9F47-8149AD4D4032}" presName="connTx" presStyleLbl="sibTrans2D1" presStyleIdx="1" presStyleCnt="3"/>
      <dgm:spPr/>
    </dgm:pt>
    <dgm:pt modelId="{41652996-6F09-4E51-A631-C841372EC1F0}" type="pres">
      <dgm:prSet presAssocID="{340B481D-90A5-483B-96C0-62DA0FB46F00}" presName="composite" presStyleCnt="0"/>
      <dgm:spPr/>
    </dgm:pt>
    <dgm:pt modelId="{2A69F78C-E7FF-44D8-AA6F-5EB374DB562E}" type="pres">
      <dgm:prSet presAssocID="{340B481D-90A5-483B-96C0-62DA0FB46F00}" presName="par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F814B2C-A4A3-4E97-AD98-EBF3B54C03DB}" type="pres">
      <dgm:prSet presAssocID="{340B481D-90A5-483B-96C0-62DA0FB46F00}" presName="parSh" presStyleLbl="node1" presStyleIdx="2" presStyleCnt="4"/>
      <dgm:spPr/>
    </dgm:pt>
    <dgm:pt modelId="{76EEAD87-0BB6-4F1D-BBA4-936AD92C1A4A}" type="pres">
      <dgm:prSet presAssocID="{340B481D-90A5-483B-96C0-62DA0FB46F00}" presName="desTx" presStyleLbl="fgAcc1" presStyleIdx="2" presStyleCnt="4">
        <dgm:presLayoutVars>
          <dgm:bulletEnabled val="1"/>
        </dgm:presLayoutVars>
      </dgm:prSet>
      <dgm:spPr/>
    </dgm:pt>
    <dgm:pt modelId="{58254193-31AC-4DB0-8CBE-840371BF3652}" type="pres">
      <dgm:prSet presAssocID="{1185F2FB-EFB4-4C3D-A355-FD27DD219620}" presName="sibTrans" presStyleLbl="sibTrans2D1" presStyleIdx="2" presStyleCnt="3"/>
      <dgm:spPr/>
    </dgm:pt>
    <dgm:pt modelId="{4DBB0F7F-307A-46D9-ADE3-CE3DC8F7FF8B}" type="pres">
      <dgm:prSet presAssocID="{1185F2FB-EFB4-4C3D-A355-FD27DD219620}" presName="connTx" presStyleLbl="sibTrans2D1" presStyleIdx="2" presStyleCnt="3"/>
      <dgm:spPr/>
    </dgm:pt>
    <dgm:pt modelId="{D1F4A27A-5A50-4D8C-B87C-3865F37F8214}" type="pres">
      <dgm:prSet presAssocID="{E6CA44EE-07AB-4A1B-A007-A09A219AD73E}" presName="composite" presStyleCnt="0"/>
      <dgm:spPr/>
    </dgm:pt>
    <dgm:pt modelId="{1DF8B3C0-2B10-4C75-AB2B-9E3AD3F6BB4D}" type="pres">
      <dgm:prSet presAssocID="{E6CA44EE-07AB-4A1B-A007-A09A219AD73E}" presName="par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D44FD85-1185-4285-BA9D-8C8CE8593C76}" type="pres">
      <dgm:prSet presAssocID="{E6CA44EE-07AB-4A1B-A007-A09A219AD73E}" presName="parSh" presStyleLbl="node1" presStyleIdx="3" presStyleCnt="4"/>
      <dgm:spPr/>
    </dgm:pt>
    <dgm:pt modelId="{D0E63737-09CD-42F8-B61A-69454A0F202E}" type="pres">
      <dgm:prSet presAssocID="{E6CA44EE-07AB-4A1B-A007-A09A219AD73E}" presName="desTx" presStyleLbl="fgAcc1" presStyleIdx="3" presStyleCnt="4">
        <dgm:presLayoutVars>
          <dgm:bulletEnabled val="1"/>
        </dgm:presLayoutVars>
      </dgm:prSet>
      <dgm:spPr/>
    </dgm:pt>
  </dgm:ptLst>
  <dgm:cxnLst>
    <dgm:cxn modelId="{53D6A909-FEDE-478B-9F53-F62CF56CFF82}" srcId="{C6C28FB0-5B65-4410-B6A0-1673B004299D}" destId="{AB10B642-DC55-4F84-A618-E348E5B82AFF}" srcOrd="1" destOrd="0" parTransId="{E17A72C8-70FC-42D1-B05E-2F0C61E1716F}" sibTransId="{F19CFC92-57BB-4E75-BE07-388DE557A217}"/>
    <dgm:cxn modelId="{4147BE0C-FEDC-49C7-8411-2EFE32F1434D}" type="presOf" srcId="{4E7427B9-9B8D-4468-96ED-D28225449114}" destId="{350B64C3-363A-4F77-9125-A79DCD9F9052}" srcOrd="1" destOrd="0" presId="urn:microsoft.com/office/officeart/2005/8/layout/process3"/>
    <dgm:cxn modelId="{FC096D13-F5C5-4825-8494-D794F0F43989}" type="presOf" srcId="{B3B05DC8-F7DA-4961-A203-ECCC0E7C57D9}" destId="{D0E63737-09CD-42F8-B61A-69454A0F202E}" srcOrd="0" destOrd="1" presId="urn:microsoft.com/office/officeart/2005/8/layout/process3"/>
    <dgm:cxn modelId="{9FB37F28-3971-4160-A44D-12C47F623FB6}" srcId="{E6CA44EE-07AB-4A1B-A007-A09A219AD73E}" destId="{B85748AA-3F13-4E51-A723-26B88DB9F20F}" srcOrd="0" destOrd="0" parTransId="{4B4D3FF7-2960-4808-B355-06D891997ED7}" sibTransId="{BAF853A4-82AC-4A23-BCF0-92BCA53B073C}"/>
    <dgm:cxn modelId="{37FD5A2E-CFD3-493A-BEFE-70C7508BA5E4}" type="presOf" srcId="{028A8B58-68C4-4CAD-964A-0AD3E00F1006}" destId="{49225B97-A88D-4273-B1DF-1E6A60F3E1C5}" srcOrd="0" destOrd="0" presId="urn:microsoft.com/office/officeart/2005/8/layout/process3"/>
    <dgm:cxn modelId="{A5AD895E-C824-450F-B6C5-25D6C6BD1B36}" srcId="{3F6CC0D6-5431-4397-BF38-2F46E60C27DC}" destId="{E6CA44EE-07AB-4A1B-A007-A09A219AD73E}" srcOrd="3" destOrd="0" parTransId="{3903624C-A8CF-4866-8D59-8E552C89F3F5}" sibTransId="{424D4110-D8F9-4979-9A41-3AD6DC4FDF06}"/>
    <dgm:cxn modelId="{5574D25E-77A2-4E89-9A1A-FC99C673C409}" type="presOf" srcId="{340B481D-90A5-483B-96C0-62DA0FB46F00}" destId="{EF814B2C-A4A3-4E97-AD98-EBF3B54C03DB}" srcOrd="1" destOrd="0" presId="urn:microsoft.com/office/officeart/2005/8/layout/process3"/>
    <dgm:cxn modelId="{291AB549-5A8A-44CE-8629-F47EDE6C8B27}" type="presOf" srcId="{AEB0668D-25B5-40FC-B88E-A5FB3D33FF7D}" destId="{81BB85CA-0287-4D09-A882-446C89CE7C7C}" srcOrd="0" destOrd="0" presId="urn:microsoft.com/office/officeart/2005/8/layout/process3"/>
    <dgm:cxn modelId="{E977F451-5BB3-4C7D-AE9B-A8201C2BFDA2}" srcId="{E6CA44EE-07AB-4A1B-A007-A09A219AD73E}" destId="{B3B05DC8-F7DA-4961-A203-ECCC0E7C57D9}" srcOrd="1" destOrd="0" parTransId="{F7F3DC39-942E-4BF5-A879-8BD907786924}" sibTransId="{339C2281-2C73-4049-87DE-A83FD2FFCC4F}"/>
    <dgm:cxn modelId="{0CB8FC72-A743-45A9-84E1-075F5F80C8E0}" srcId="{3F6CC0D6-5431-4397-BF38-2F46E60C27DC}" destId="{AEB0668D-25B5-40FC-B88E-A5FB3D33FF7D}" srcOrd="1" destOrd="0" parTransId="{EC25F7C4-76AF-4851-954B-AE9C95E62D93}" sibTransId="{3D530B6A-E17D-4210-9F47-8149AD4D4032}"/>
    <dgm:cxn modelId="{350EB474-8287-4254-8F3D-FD7B03C0F77F}" type="presOf" srcId="{3D530B6A-E17D-4210-9F47-8149AD4D4032}" destId="{933EE0E4-657D-4771-A86D-CB7AACD0A942}" srcOrd="1" destOrd="0" presId="urn:microsoft.com/office/officeart/2005/8/layout/process3"/>
    <dgm:cxn modelId="{F0A66B55-FBC2-4B1F-8487-3BFAE813A909}" type="presOf" srcId="{AB10B642-DC55-4F84-A618-E348E5B82AFF}" destId="{49225B97-A88D-4273-B1DF-1E6A60F3E1C5}" srcOrd="0" destOrd="1" presId="urn:microsoft.com/office/officeart/2005/8/layout/process3"/>
    <dgm:cxn modelId="{6EFE7D7D-9A1F-4A07-BD9E-18D4C2874CDA}" type="presOf" srcId="{1185F2FB-EFB4-4C3D-A355-FD27DD219620}" destId="{4DBB0F7F-307A-46D9-ADE3-CE3DC8F7FF8B}" srcOrd="1" destOrd="0" presId="urn:microsoft.com/office/officeart/2005/8/layout/process3"/>
    <dgm:cxn modelId="{2613BB7E-ED41-42C0-9E79-AEED7F96D352}" srcId="{3F6CC0D6-5431-4397-BF38-2F46E60C27DC}" destId="{C6C28FB0-5B65-4410-B6A0-1673B004299D}" srcOrd="0" destOrd="0" parTransId="{65D4DBE5-03C9-4DC0-9CEA-AAC9E74E6E16}" sibTransId="{4E7427B9-9B8D-4468-96ED-D28225449114}"/>
    <dgm:cxn modelId="{726ACF8A-4E7E-4F0C-9480-988D18FBBB96}" type="presOf" srcId="{E6CA44EE-07AB-4A1B-A007-A09A219AD73E}" destId="{1DF8B3C0-2B10-4C75-AB2B-9E3AD3F6BB4D}" srcOrd="0" destOrd="0" presId="urn:microsoft.com/office/officeart/2005/8/layout/process3"/>
    <dgm:cxn modelId="{8E05648F-9754-4270-A1B8-8331E2CCBEF9}" type="presOf" srcId="{DA1FAE19-C835-4E32-8607-88A66279E78B}" destId="{47D2864E-D1D4-4068-84BA-468690C3FE4F}" srcOrd="0" destOrd="0" presId="urn:microsoft.com/office/officeart/2005/8/layout/process3"/>
    <dgm:cxn modelId="{EA8BE090-AAF3-4EB6-8DB3-3EBAB07B4508}" type="presOf" srcId="{E6CA44EE-07AB-4A1B-A007-A09A219AD73E}" destId="{2D44FD85-1185-4285-BA9D-8C8CE8593C76}" srcOrd="1" destOrd="0" presId="urn:microsoft.com/office/officeart/2005/8/layout/process3"/>
    <dgm:cxn modelId="{0FF2819E-80DE-4E35-A98D-8D78D33C2101}" srcId="{C6C28FB0-5B65-4410-B6A0-1673B004299D}" destId="{028A8B58-68C4-4CAD-964A-0AD3E00F1006}" srcOrd="0" destOrd="0" parTransId="{E5A174A2-7F8F-4590-80D7-184566DDC318}" sibTransId="{8B748A96-D211-4E83-9DA1-F08CA57C74F8}"/>
    <dgm:cxn modelId="{A4AA53A1-EE78-4A24-A518-030B52A8D1C1}" type="presOf" srcId="{4E7427B9-9B8D-4468-96ED-D28225449114}" destId="{E323AA53-9375-4C93-92D5-3C8818982152}" srcOrd="0" destOrd="0" presId="urn:microsoft.com/office/officeart/2005/8/layout/process3"/>
    <dgm:cxn modelId="{C01DC0A3-4497-46B3-9BF2-FE44535E34A4}" type="presOf" srcId="{3D530B6A-E17D-4210-9F47-8149AD4D4032}" destId="{27D05732-FF71-4C7C-AC15-0AF5D8AC3D9A}" srcOrd="0" destOrd="0" presId="urn:microsoft.com/office/officeart/2005/8/layout/process3"/>
    <dgm:cxn modelId="{3914ABA6-09AF-4511-BE99-01C3923D4965}" srcId="{3F6CC0D6-5431-4397-BF38-2F46E60C27DC}" destId="{340B481D-90A5-483B-96C0-62DA0FB46F00}" srcOrd="2" destOrd="0" parTransId="{8E22E42F-7933-4AF8-A60A-04F383765EEA}" sibTransId="{1185F2FB-EFB4-4C3D-A355-FD27DD219620}"/>
    <dgm:cxn modelId="{3ED0EAA7-C15D-4028-9C7F-BDD3500D0EB9}" type="presOf" srcId="{D07DBB63-4E96-4CFF-A03E-1C568D435EEA}" destId="{49225B97-A88D-4273-B1DF-1E6A60F3E1C5}" srcOrd="0" destOrd="2" presId="urn:microsoft.com/office/officeart/2005/8/layout/process3"/>
    <dgm:cxn modelId="{E89583A8-3648-4786-B56D-17660E549EB3}" type="presOf" srcId="{340B481D-90A5-483B-96C0-62DA0FB46F00}" destId="{2A69F78C-E7FF-44D8-AA6F-5EB374DB562E}" srcOrd="0" destOrd="0" presId="urn:microsoft.com/office/officeart/2005/8/layout/process3"/>
    <dgm:cxn modelId="{3D5BECB1-76DD-4850-9366-32517989E6F4}" srcId="{340B481D-90A5-483B-96C0-62DA0FB46F00}" destId="{A6129C02-3B96-4169-9D1C-B380E8416A96}" srcOrd="0" destOrd="0" parTransId="{9C94BF26-B231-4FE8-A4E8-BECC230C3202}" sibTransId="{1B17182D-00F0-4D3C-8E20-DBBCB13B0E59}"/>
    <dgm:cxn modelId="{1FA202BE-7115-427D-8B96-E28D82340603}" type="presOf" srcId="{1185F2FB-EFB4-4C3D-A355-FD27DD219620}" destId="{58254193-31AC-4DB0-8CBE-840371BF3652}" srcOrd="0" destOrd="0" presId="urn:microsoft.com/office/officeart/2005/8/layout/process3"/>
    <dgm:cxn modelId="{755DB8BF-C3C5-42EF-8130-999D10B93F1D}" type="presOf" srcId="{B85748AA-3F13-4E51-A723-26B88DB9F20F}" destId="{D0E63737-09CD-42F8-B61A-69454A0F202E}" srcOrd="0" destOrd="0" presId="urn:microsoft.com/office/officeart/2005/8/layout/process3"/>
    <dgm:cxn modelId="{0E9FB1C0-7C87-42B5-9539-A977B5BE5F78}" type="presOf" srcId="{C6C28FB0-5B65-4410-B6A0-1673B004299D}" destId="{2015A7F3-F213-4376-9C9B-98C8B729E8F6}" srcOrd="0" destOrd="0" presId="urn:microsoft.com/office/officeart/2005/8/layout/process3"/>
    <dgm:cxn modelId="{AC72F0C3-0123-4145-9E81-E9CD3198B965}" type="presOf" srcId="{A6129C02-3B96-4169-9D1C-B380E8416A96}" destId="{76EEAD87-0BB6-4F1D-BBA4-936AD92C1A4A}" srcOrd="0" destOrd="0" presId="urn:microsoft.com/office/officeart/2005/8/layout/process3"/>
    <dgm:cxn modelId="{7890DFC6-98CE-4947-B8B3-ED40C94C8FF4}" srcId="{AEB0668D-25B5-40FC-B88E-A5FB3D33FF7D}" destId="{DA1FAE19-C835-4E32-8607-88A66279E78B}" srcOrd="0" destOrd="0" parTransId="{CBD1ED77-ECB0-4BC1-BF21-4D2F45F3476A}" sibTransId="{68DEE7E1-3209-40AF-9EE8-580B19320CBC}"/>
    <dgm:cxn modelId="{40CBDBDF-80BF-4D86-AE42-5594D2434A06}" type="presOf" srcId="{AEB0668D-25B5-40FC-B88E-A5FB3D33FF7D}" destId="{B804CA6A-62DB-4FC6-A75F-8708C1D59522}" srcOrd="1" destOrd="0" presId="urn:microsoft.com/office/officeart/2005/8/layout/process3"/>
    <dgm:cxn modelId="{DD99FAE5-9A17-496B-BE83-33B751063287}" type="presOf" srcId="{C6C28FB0-5B65-4410-B6A0-1673B004299D}" destId="{03DB18C4-F5C1-449D-B9D2-EF8CCCB206D4}" srcOrd="1" destOrd="0" presId="urn:microsoft.com/office/officeart/2005/8/layout/process3"/>
    <dgm:cxn modelId="{FEE136F0-3154-4B48-B1AE-EDF01726EC4E}" srcId="{C6C28FB0-5B65-4410-B6A0-1673B004299D}" destId="{D07DBB63-4E96-4CFF-A03E-1C568D435EEA}" srcOrd="2" destOrd="0" parTransId="{BC83B180-0ADE-42F2-B8A8-090E881F30C1}" sibTransId="{FAD0D7E2-F15E-4196-963C-CC8ABA3F7388}"/>
    <dgm:cxn modelId="{C96C1BF2-BAFF-4219-8291-3BA245367491}" type="presOf" srcId="{3F6CC0D6-5431-4397-BF38-2F46E60C27DC}" destId="{55AC4E88-89D5-4EFD-B32B-32BCE63FA052}" srcOrd="0" destOrd="0" presId="urn:microsoft.com/office/officeart/2005/8/layout/process3"/>
    <dgm:cxn modelId="{227E8DD0-A554-4561-B6BB-D216D859141F}" type="presParOf" srcId="{55AC4E88-89D5-4EFD-B32B-32BCE63FA052}" destId="{10A3F101-85C4-4647-9B90-21335D30C073}" srcOrd="0" destOrd="0" presId="urn:microsoft.com/office/officeart/2005/8/layout/process3"/>
    <dgm:cxn modelId="{E451F6B7-A008-4727-8639-34ADE2A2423A}" type="presParOf" srcId="{10A3F101-85C4-4647-9B90-21335D30C073}" destId="{2015A7F3-F213-4376-9C9B-98C8B729E8F6}" srcOrd="0" destOrd="0" presId="urn:microsoft.com/office/officeart/2005/8/layout/process3"/>
    <dgm:cxn modelId="{1C62AC39-63D3-4135-BCA1-D5796ECAF5EB}" type="presParOf" srcId="{10A3F101-85C4-4647-9B90-21335D30C073}" destId="{03DB18C4-F5C1-449D-B9D2-EF8CCCB206D4}" srcOrd="1" destOrd="0" presId="urn:microsoft.com/office/officeart/2005/8/layout/process3"/>
    <dgm:cxn modelId="{DC3E3C7B-0969-401D-9EBF-C83CAB0152E0}" type="presParOf" srcId="{10A3F101-85C4-4647-9B90-21335D30C073}" destId="{49225B97-A88D-4273-B1DF-1E6A60F3E1C5}" srcOrd="2" destOrd="0" presId="urn:microsoft.com/office/officeart/2005/8/layout/process3"/>
    <dgm:cxn modelId="{45ED011C-A1DD-4FD8-8E90-B1D6D44939B5}" type="presParOf" srcId="{55AC4E88-89D5-4EFD-B32B-32BCE63FA052}" destId="{E323AA53-9375-4C93-92D5-3C8818982152}" srcOrd="1" destOrd="0" presId="urn:microsoft.com/office/officeart/2005/8/layout/process3"/>
    <dgm:cxn modelId="{C43A5021-9541-416C-8871-8C475AECAB3C}" type="presParOf" srcId="{E323AA53-9375-4C93-92D5-3C8818982152}" destId="{350B64C3-363A-4F77-9125-A79DCD9F9052}" srcOrd="0" destOrd="0" presId="urn:microsoft.com/office/officeart/2005/8/layout/process3"/>
    <dgm:cxn modelId="{51406B44-8363-43ED-9D5C-3FC65AAA3F88}" type="presParOf" srcId="{55AC4E88-89D5-4EFD-B32B-32BCE63FA052}" destId="{B09F607A-B97F-48DD-8984-B4B1440A8634}" srcOrd="2" destOrd="0" presId="urn:microsoft.com/office/officeart/2005/8/layout/process3"/>
    <dgm:cxn modelId="{53140FA5-9959-42EF-9967-FE89545AC876}" type="presParOf" srcId="{B09F607A-B97F-48DD-8984-B4B1440A8634}" destId="{81BB85CA-0287-4D09-A882-446C89CE7C7C}" srcOrd="0" destOrd="0" presId="urn:microsoft.com/office/officeart/2005/8/layout/process3"/>
    <dgm:cxn modelId="{C8FC09C5-19A1-422D-9853-74B53D618DE8}" type="presParOf" srcId="{B09F607A-B97F-48DD-8984-B4B1440A8634}" destId="{B804CA6A-62DB-4FC6-A75F-8708C1D59522}" srcOrd="1" destOrd="0" presId="urn:microsoft.com/office/officeart/2005/8/layout/process3"/>
    <dgm:cxn modelId="{667E69E3-F9C1-4EA1-AC87-8FDB3F2056D8}" type="presParOf" srcId="{B09F607A-B97F-48DD-8984-B4B1440A8634}" destId="{47D2864E-D1D4-4068-84BA-468690C3FE4F}" srcOrd="2" destOrd="0" presId="urn:microsoft.com/office/officeart/2005/8/layout/process3"/>
    <dgm:cxn modelId="{793C7479-83BA-489E-8788-299A9DB86A2A}" type="presParOf" srcId="{55AC4E88-89D5-4EFD-B32B-32BCE63FA052}" destId="{27D05732-FF71-4C7C-AC15-0AF5D8AC3D9A}" srcOrd="3" destOrd="0" presId="urn:microsoft.com/office/officeart/2005/8/layout/process3"/>
    <dgm:cxn modelId="{7C27C3CB-8CBD-48F9-9E8A-AAB2857C4BE8}" type="presParOf" srcId="{27D05732-FF71-4C7C-AC15-0AF5D8AC3D9A}" destId="{933EE0E4-657D-4771-A86D-CB7AACD0A942}" srcOrd="0" destOrd="0" presId="urn:microsoft.com/office/officeart/2005/8/layout/process3"/>
    <dgm:cxn modelId="{D0585A44-31FC-431E-AA40-0FF446DE21E7}" type="presParOf" srcId="{55AC4E88-89D5-4EFD-B32B-32BCE63FA052}" destId="{41652996-6F09-4E51-A631-C841372EC1F0}" srcOrd="4" destOrd="0" presId="urn:microsoft.com/office/officeart/2005/8/layout/process3"/>
    <dgm:cxn modelId="{8A595EA0-7AE1-4100-BD3F-8949D442126C}" type="presParOf" srcId="{41652996-6F09-4E51-A631-C841372EC1F0}" destId="{2A69F78C-E7FF-44D8-AA6F-5EB374DB562E}" srcOrd="0" destOrd="0" presId="urn:microsoft.com/office/officeart/2005/8/layout/process3"/>
    <dgm:cxn modelId="{0D3AB8F0-67EE-476A-9600-DE90A6415411}" type="presParOf" srcId="{41652996-6F09-4E51-A631-C841372EC1F0}" destId="{EF814B2C-A4A3-4E97-AD98-EBF3B54C03DB}" srcOrd="1" destOrd="0" presId="urn:microsoft.com/office/officeart/2005/8/layout/process3"/>
    <dgm:cxn modelId="{E32596A0-D59A-4A10-A9F0-99191987A309}" type="presParOf" srcId="{41652996-6F09-4E51-A631-C841372EC1F0}" destId="{76EEAD87-0BB6-4F1D-BBA4-936AD92C1A4A}" srcOrd="2" destOrd="0" presId="urn:microsoft.com/office/officeart/2005/8/layout/process3"/>
    <dgm:cxn modelId="{E8D3C9BC-AEC2-42F9-AED4-B0EA68A9DD5C}" type="presParOf" srcId="{55AC4E88-89D5-4EFD-B32B-32BCE63FA052}" destId="{58254193-31AC-4DB0-8CBE-840371BF3652}" srcOrd="5" destOrd="0" presId="urn:microsoft.com/office/officeart/2005/8/layout/process3"/>
    <dgm:cxn modelId="{CE5DC75C-EB9C-4C5B-9766-67540DBE9FB7}" type="presParOf" srcId="{58254193-31AC-4DB0-8CBE-840371BF3652}" destId="{4DBB0F7F-307A-46D9-ADE3-CE3DC8F7FF8B}" srcOrd="0" destOrd="0" presId="urn:microsoft.com/office/officeart/2005/8/layout/process3"/>
    <dgm:cxn modelId="{C948956B-6BD0-4679-BA02-044153BFB264}" type="presParOf" srcId="{55AC4E88-89D5-4EFD-B32B-32BCE63FA052}" destId="{D1F4A27A-5A50-4D8C-B87C-3865F37F8214}" srcOrd="6" destOrd="0" presId="urn:microsoft.com/office/officeart/2005/8/layout/process3"/>
    <dgm:cxn modelId="{C47E442F-08BF-4620-BAFE-37255DCD935F}" type="presParOf" srcId="{D1F4A27A-5A50-4D8C-B87C-3865F37F8214}" destId="{1DF8B3C0-2B10-4C75-AB2B-9E3AD3F6BB4D}" srcOrd="0" destOrd="0" presId="urn:microsoft.com/office/officeart/2005/8/layout/process3"/>
    <dgm:cxn modelId="{5871874B-0007-4FEA-9176-7ACA3D90288A}" type="presParOf" srcId="{D1F4A27A-5A50-4D8C-B87C-3865F37F8214}" destId="{2D44FD85-1185-4285-BA9D-8C8CE8593C76}" srcOrd="1" destOrd="0" presId="urn:microsoft.com/office/officeart/2005/8/layout/process3"/>
    <dgm:cxn modelId="{183A2C4C-1A9E-431E-BD60-B3326A1F99E7}" type="presParOf" srcId="{D1F4A27A-5A50-4D8C-B87C-3865F37F8214}" destId="{D0E63737-09CD-42F8-B61A-69454A0F202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B18C4-F5C1-449D-B9D2-EF8CCCB206D4}">
      <dsp:nvSpPr>
        <dsp:cNvPr id="0" name=""/>
        <dsp:cNvSpPr/>
      </dsp:nvSpPr>
      <dsp:spPr>
        <a:xfrm>
          <a:off x="1117" y="806024"/>
          <a:ext cx="1404876" cy="842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Customers Order</a:t>
          </a:r>
        </a:p>
      </dsp:txBody>
      <dsp:txXfrm>
        <a:off x="1117" y="806024"/>
        <a:ext cx="1404876" cy="561950"/>
      </dsp:txXfrm>
    </dsp:sp>
    <dsp:sp modelId="{49225B97-A88D-4273-B1DF-1E6A60F3E1C5}">
      <dsp:nvSpPr>
        <dsp:cNvPr id="0" name=""/>
        <dsp:cNvSpPr/>
      </dsp:nvSpPr>
      <dsp:spPr>
        <a:xfrm>
          <a:off x="288863" y="1367975"/>
          <a:ext cx="1404876" cy="189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Customers order directly using ABC Order Form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Provide ABC Account when possible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Provide need-by-date to drive priority</a:t>
          </a:r>
        </a:p>
      </dsp:txBody>
      <dsp:txXfrm>
        <a:off x="330010" y="1409122"/>
        <a:ext cx="1322582" cy="1807706"/>
      </dsp:txXfrm>
    </dsp:sp>
    <dsp:sp modelId="{E323AA53-9375-4C93-92D5-3C8818982152}">
      <dsp:nvSpPr>
        <dsp:cNvPr id="0" name=""/>
        <dsp:cNvSpPr/>
      </dsp:nvSpPr>
      <dsp:spPr>
        <a:xfrm>
          <a:off x="1618968" y="912113"/>
          <a:ext cx="451505" cy="3497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1618968" y="982068"/>
        <a:ext cx="346573" cy="209863"/>
      </dsp:txXfrm>
    </dsp:sp>
    <dsp:sp modelId="{B804CA6A-62DB-4FC6-A75F-8708C1D59522}">
      <dsp:nvSpPr>
        <dsp:cNvPr id="0" name=""/>
        <dsp:cNvSpPr/>
      </dsp:nvSpPr>
      <dsp:spPr>
        <a:xfrm>
          <a:off x="2257891" y="806024"/>
          <a:ext cx="1404876" cy="842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ABC Confirm Account</a:t>
          </a:r>
        </a:p>
      </dsp:txBody>
      <dsp:txXfrm>
        <a:off x="2257891" y="806024"/>
        <a:ext cx="1404876" cy="561950"/>
      </dsp:txXfrm>
    </dsp:sp>
    <dsp:sp modelId="{47D2864E-D1D4-4068-84BA-468690C3FE4F}">
      <dsp:nvSpPr>
        <dsp:cNvPr id="0" name=""/>
        <dsp:cNvSpPr/>
      </dsp:nvSpPr>
      <dsp:spPr>
        <a:xfrm>
          <a:off x="2545637" y="1367975"/>
          <a:ext cx="1404876" cy="189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ABC Confirm Account and Max Quantities</a:t>
          </a:r>
        </a:p>
      </dsp:txBody>
      <dsp:txXfrm>
        <a:off x="2586784" y="1409122"/>
        <a:ext cx="1322582" cy="1807706"/>
      </dsp:txXfrm>
    </dsp:sp>
    <dsp:sp modelId="{27D05732-FF71-4C7C-AC15-0AF5D8AC3D9A}">
      <dsp:nvSpPr>
        <dsp:cNvPr id="0" name=""/>
        <dsp:cNvSpPr/>
      </dsp:nvSpPr>
      <dsp:spPr>
        <a:xfrm>
          <a:off x="3875742" y="912113"/>
          <a:ext cx="451505" cy="3497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875742" y="982068"/>
        <a:ext cx="346573" cy="209863"/>
      </dsp:txXfrm>
    </dsp:sp>
    <dsp:sp modelId="{EF814B2C-A4A3-4E97-AD98-EBF3B54C03DB}">
      <dsp:nvSpPr>
        <dsp:cNvPr id="0" name=""/>
        <dsp:cNvSpPr/>
      </dsp:nvSpPr>
      <dsp:spPr>
        <a:xfrm>
          <a:off x="4514665" y="806024"/>
          <a:ext cx="1404876" cy="842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Place Order</a:t>
          </a:r>
        </a:p>
      </dsp:txBody>
      <dsp:txXfrm>
        <a:off x="4514665" y="806024"/>
        <a:ext cx="1404876" cy="561950"/>
      </dsp:txXfrm>
    </dsp:sp>
    <dsp:sp modelId="{76EEAD87-0BB6-4F1D-BBA4-936AD92C1A4A}">
      <dsp:nvSpPr>
        <dsp:cNvPr id="0" name=""/>
        <dsp:cNvSpPr/>
      </dsp:nvSpPr>
      <dsp:spPr>
        <a:xfrm>
          <a:off x="4802410" y="1367975"/>
          <a:ext cx="1404876" cy="189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Using need by date, will create orders as appropriate</a:t>
          </a:r>
        </a:p>
      </dsp:txBody>
      <dsp:txXfrm>
        <a:off x="4843557" y="1409122"/>
        <a:ext cx="1322582" cy="1807706"/>
      </dsp:txXfrm>
    </dsp:sp>
    <dsp:sp modelId="{58254193-31AC-4DB0-8CBE-840371BF3652}">
      <dsp:nvSpPr>
        <dsp:cNvPr id="0" name=""/>
        <dsp:cNvSpPr/>
      </dsp:nvSpPr>
      <dsp:spPr>
        <a:xfrm>
          <a:off x="6132515" y="912113"/>
          <a:ext cx="451505" cy="3497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6132515" y="982068"/>
        <a:ext cx="346573" cy="209863"/>
      </dsp:txXfrm>
    </dsp:sp>
    <dsp:sp modelId="{2D44FD85-1185-4285-BA9D-8C8CE8593C76}">
      <dsp:nvSpPr>
        <dsp:cNvPr id="0" name=""/>
        <dsp:cNvSpPr/>
      </dsp:nvSpPr>
      <dsp:spPr>
        <a:xfrm>
          <a:off x="6771438" y="806024"/>
          <a:ext cx="1404876" cy="842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Ship / Deliver</a:t>
          </a:r>
        </a:p>
      </dsp:txBody>
      <dsp:txXfrm>
        <a:off x="6771438" y="806024"/>
        <a:ext cx="1404876" cy="561950"/>
      </dsp:txXfrm>
    </dsp:sp>
    <dsp:sp modelId="{D0E63737-09CD-42F8-B61A-69454A0F202E}">
      <dsp:nvSpPr>
        <dsp:cNvPr id="0" name=""/>
        <dsp:cNvSpPr/>
      </dsp:nvSpPr>
      <dsp:spPr>
        <a:xfrm>
          <a:off x="7059184" y="1367975"/>
          <a:ext cx="1404876" cy="189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Orders will ship within 1 business day of being created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</dsp:txBody>
      <dsp:txXfrm>
        <a:off x="7100331" y="1409122"/>
        <a:ext cx="1322582" cy="1807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8E59375-35FF-446F-8D9E-BC92A76DE0C1}" type="datetime1">
              <a:rPr lang="en-US" smtClean="0"/>
              <a:t>01/13/2021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D565825-A380-5842-A4E3-7FEBEB0FBE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4475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E3EBAB9-E36B-46D2-909E-60DE837E6CE4}" type="datetime1">
              <a:rPr lang="en-US" smtClean="0"/>
              <a:t>01/13/2021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EFBE0C0-83B4-134C-954B-1715242055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23797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4E3EBAB9-E36B-46D2-909E-60DE837E6CE4}" type="datetime1">
              <a:rPr lang="en-US" smtClean="0"/>
              <a:t>01/13/2021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FBE0C0-83B4-134C-954B-1715242055B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44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185863"/>
            <a:ext cx="8229600" cy="3059667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74320" y="553277"/>
            <a:ext cx="8232775" cy="289703"/>
          </a:xfr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1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Subhead text style in Arial 14pt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274320" y="4666060"/>
            <a:ext cx="6843650" cy="202825"/>
          </a:xfrm>
        </p:spPr>
        <p:txBody>
          <a:bodyPr lIns="0" tIns="0" rIns="0" bIns="0" anchor="t" anchorCtr="0">
            <a:noAutofit/>
          </a:bodyPr>
          <a:lstStyle>
            <a:lvl1pPr marL="523" indent="0">
              <a:buFontTx/>
              <a:buNone/>
              <a:defRPr sz="600" i="0" baseline="0">
                <a:solidFill>
                  <a:schemeClr val="bg2"/>
                </a:solidFill>
              </a:defRPr>
            </a:lvl1pPr>
            <a:lvl2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1000" i="0" baseline="0">
                <a:solidFill>
                  <a:schemeClr val="bg2"/>
                </a:solidFill>
              </a:defRPr>
            </a:lvl2pPr>
            <a:lvl3pPr marL="281701" indent="0">
              <a:buFontTx/>
              <a:buNone/>
              <a:defRPr sz="1000"/>
            </a:lvl3pPr>
          </a:lstStyle>
          <a:p>
            <a:pPr lvl="0"/>
            <a:r>
              <a:rPr lang="en-US" dirty="0"/>
              <a:t>Footnotes Arial 10pt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A2F7B0D-0911-3049-A88F-A783AC5B7F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0343" y="4902200"/>
            <a:ext cx="669925" cy="1397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8AC9155-E2F7-4461-A32E-BA731105EDD4}" type="datetime1">
              <a:rPr lang="en-US" smtClean="0"/>
              <a:t>01/13/2021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C43D0FD-4703-2A4C-860B-87FF61405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52506" y="4902200"/>
            <a:ext cx="969962" cy="1397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C16D835-24D5-194C-B707-5D0CFFE069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4320" y="4902200"/>
            <a:ext cx="344487" cy="1397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302584-B04F-6C47-9EDF-F9917844B1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8A1B5BD3-1D48-9D44-934B-178F65DC33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auto">
          <a:xfrm>
            <a:off x="274320" y="227826"/>
            <a:ext cx="8229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b="1"/>
            </a:lvl1pPr>
          </a:lstStyle>
          <a:p>
            <a:pPr lvl="0"/>
            <a:r>
              <a:rPr lang="en-US" dirty="0"/>
              <a:t>Master title text style in Arial 20pt, sentence case</a:t>
            </a:r>
          </a:p>
        </p:txBody>
      </p:sp>
    </p:spTree>
    <p:extLst>
      <p:ext uri="{BB962C8B-B14F-4D97-AF65-F5344CB8AC3E}">
        <p14:creationId xmlns:p14="http://schemas.microsoft.com/office/powerpoint/2010/main" val="408047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1096" y="353163"/>
            <a:ext cx="8229600" cy="316944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dirty="0"/>
              <a:t>Click to edit half content title text style in Arial 24pt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1" y="1090614"/>
            <a:ext cx="4025900" cy="3332559"/>
          </a:xfrm>
        </p:spPr>
        <p:txBody>
          <a:bodyPr/>
          <a:lstStyle>
            <a:lvl1pPr marL="129779" indent="-129779"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First bullet (square bullet) is at 20pt Arial Font</a:t>
            </a:r>
          </a:p>
          <a:p>
            <a:pPr lvl="1"/>
            <a:r>
              <a:rPr lang="en-US" dirty="0"/>
              <a:t>Secondary bullet (dash bullet) is at 18pt Arial Font</a:t>
            </a:r>
          </a:p>
          <a:p>
            <a:pPr lvl="2"/>
            <a:r>
              <a:rPr lang="en-US" dirty="0"/>
              <a:t>Tertiary bullet (carrot bullet) is at 16pt Arial Font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9371-C1CC-4AE5-9EBA-B1B727D1D621}" type="datetime1">
              <a:rPr lang="en-US" smtClean="0"/>
              <a:t>01/13/2021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1988-50EC-4BB3-865F-87CF946FA9F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59107" y="4560097"/>
            <a:ext cx="6667119" cy="345281"/>
          </a:xfrm>
        </p:spPr>
        <p:txBody>
          <a:bodyPr rIns="0" bIns="45720" anchor="b">
            <a:noAutofit/>
          </a:bodyPr>
          <a:lstStyle>
            <a:lvl1pPr>
              <a:buFontTx/>
              <a:buNone/>
              <a:defRPr sz="675" i="0" baseline="0">
                <a:solidFill>
                  <a:schemeClr val="bg2"/>
                </a:solidFill>
              </a:defRPr>
            </a:lvl1pPr>
            <a:lvl2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675" i="0" baseline="0">
                <a:solidFill>
                  <a:schemeClr val="bg2"/>
                </a:solidFill>
              </a:defRPr>
            </a:lvl2pPr>
          </a:lstStyle>
          <a:p>
            <a:pPr lvl="0">
              <a:spcAft>
                <a:spcPts val="0"/>
              </a:spcAft>
            </a:pPr>
            <a:r>
              <a:rPr lang="en-US" dirty="0"/>
              <a:t>Footnotes in Arial 9pt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1012" y="694945"/>
            <a:ext cx="8232775" cy="289703"/>
          </a:xfr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text style in Arial 16pt, sentence case</a:t>
            </a:r>
          </a:p>
        </p:txBody>
      </p:sp>
    </p:spTree>
    <p:extLst>
      <p:ext uri="{BB962C8B-B14F-4D97-AF65-F5344CB8AC3E}">
        <p14:creationId xmlns:p14="http://schemas.microsoft.com/office/powerpoint/2010/main" val="69725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1010" y="353589"/>
            <a:ext cx="8229600" cy="31694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title only in Arial 24pt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9371-C1CC-4AE5-9EBA-B1B727D1D621}" type="datetime1">
              <a:rPr lang="en-US" smtClean="0"/>
              <a:t>01/13/2021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1988-50EC-4BB3-865F-87CF946FA9F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59107" y="4560097"/>
            <a:ext cx="6667119" cy="345281"/>
          </a:xfrm>
        </p:spPr>
        <p:txBody>
          <a:bodyPr rIns="0" bIns="45720" anchor="b">
            <a:noAutofit/>
          </a:bodyPr>
          <a:lstStyle>
            <a:lvl1pPr>
              <a:buFontTx/>
              <a:buNone/>
              <a:defRPr sz="675" i="0" baseline="0">
                <a:solidFill>
                  <a:schemeClr val="bg2"/>
                </a:solidFill>
              </a:defRPr>
            </a:lvl1pPr>
            <a:lvl2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675" i="0" baseline="0">
                <a:solidFill>
                  <a:schemeClr val="bg2"/>
                </a:solidFill>
              </a:defRPr>
            </a:lvl2pPr>
          </a:lstStyle>
          <a:p>
            <a:pPr lvl="0">
              <a:spcAft>
                <a:spcPts val="0"/>
              </a:spcAft>
            </a:pPr>
            <a:r>
              <a:rPr lang="en-US" dirty="0"/>
              <a:t>Footnotes in Arial 9pt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1012" y="694945"/>
            <a:ext cx="8232775" cy="289703"/>
          </a:xfr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text style in Arial 16pt, sentence case</a:t>
            </a:r>
          </a:p>
        </p:txBody>
      </p:sp>
    </p:spTree>
    <p:extLst>
      <p:ext uri="{BB962C8B-B14F-4D97-AF65-F5344CB8AC3E}">
        <p14:creationId xmlns:p14="http://schemas.microsoft.com/office/powerpoint/2010/main" val="948420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1096" y="353163"/>
            <a:ext cx="8229600" cy="316944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dirty="0"/>
              <a:t>Click to edit two content title text style in Arial 24pt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1" y="1090612"/>
            <a:ext cx="4025900" cy="3321473"/>
          </a:xfrm>
          <a:noFill/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</a:lstStyle>
          <a:p>
            <a:pPr lvl="0"/>
            <a:r>
              <a:rPr lang="en-US" dirty="0"/>
              <a:t>First bullet (square bullet) is at 20pt Arial Font</a:t>
            </a:r>
          </a:p>
          <a:p>
            <a:pPr lvl="1"/>
            <a:r>
              <a:rPr lang="en-US" dirty="0"/>
              <a:t>Secondary bullet (dash bullet) is at 18pt Arial Font</a:t>
            </a:r>
          </a:p>
          <a:p>
            <a:pPr lvl="2"/>
            <a:r>
              <a:rPr lang="en-US" dirty="0"/>
              <a:t>Tertiary bullet (carrot bullet) is at 16pt Arial Font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9371-C1CC-4AE5-9EBA-B1B727D1D621}" type="datetime1">
              <a:rPr lang="en-US" smtClean="0"/>
              <a:t>01/13/2021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1988-50EC-4BB3-865F-87CF946FA9F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59107" y="4560097"/>
            <a:ext cx="6667119" cy="345281"/>
          </a:xfrm>
        </p:spPr>
        <p:txBody>
          <a:bodyPr rIns="0" bIns="45720" anchor="b">
            <a:noAutofit/>
          </a:bodyPr>
          <a:lstStyle>
            <a:lvl1pPr>
              <a:buFontTx/>
              <a:buNone/>
              <a:defRPr sz="675" i="0" baseline="0">
                <a:solidFill>
                  <a:schemeClr val="bg2"/>
                </a:solidFill>
              </a:defRPr>
            </a:lvl1pPr>
            <a:lvl2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675" i="0" baseline="0">
                <a:solidFill>
                  <a:schemeClr val="bg2"/>
                </a:solidFill>
              </a:defRPr>
            </a:lvl2pPr>
          </a:lstStyle>
          <a:p>
            <a:pPr lvl="0">
              <a:spcAft>
                <a:spcPts val="0"/>
              </a:spcAft>
            </a:pPr>
            <a:r>
              <a:rPr lang="en-US" dirty="0"/>
              <a:t>Footnotes in Arial 9pt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9" hasCustomPrompt="1"/>
          </p:nvPr>
        </p:nvSpPr>
        <p:spPr>
          <a:xfrm>
            <a:off x="4635502" y="1085820"/>
            <a:ext cx="4064000" cy="3326160"/>
          </a:xfrm>
          <a:noFill/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First bullet (square bullet) is at 20pt Arial Font</a:t>
            </a:r>
          </a:p>
          <a:p>
            <a:pPr lvl="1"/>
            <a:r>
              <a:rPr lang="en-US" dirty="0"/>
              <a:t>Secondary bullet (dash bullet) is at 18pt Arial Font</a:t>
            </a:r>
          </a:p>
          <a:p>
            <a:pPr lvl="2"/>
            <a:r>
              <a:rPr lang="en-US" dirty="0"/>
              <a:t>Tertiary bullet (carrot bullet) is at 16pt Arial Font 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1012" y="694945"/>
            <a:ext cx="8232775" cy="289703"/>
          </a:xfr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text style in Arial 16pt, sentence case</a:t>
            </a:r>
          </a:p>
        </p:txBody>
      </p:sp>
    </p:spTree>
    <p:extLst>
      <p:ext uri="{BB962C8B-B14F-4D97-AF65-F5344CB8AC3E}">
        <p14:creationId xmlns:p14="http://schemas.microsoft.com/office/powerpoint/2010/main" val="1199238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1096" y="353163"/>
            <a:ext cx="8229600" cy="316944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dirty="0"/>
              <a:t>Click to edit two content title text style in Arial 24pt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1" y="1786893"/>
            <a:ext cx="4025900" cy="2636282"/>
          </a:xfrm>
          <a:noFill/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First bullet (square bullet) is at 20pt Arial Font</a:t>
            </a:r>
          </a:p>
          <a:p>
            <a:pPr lvl="1"/>
            <a:r>
              <a:rPr lang="en-US" dirty="0"/>
              <a:t>Secondary bullet (dash bullet) is at 18pt Arial Font</a:t>
            </a:r>
          </a:p>
          <a:p>
            <a:pPr lvl="2"/>
            <a:r>
              <a:rPr lang="en-US" dirty="0"/>
              <a:t>Tertiary bullet (carrot bullet) is at 16pt Arial Font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9371-C1CC-4AE5-9EBA-B1B727D1D621}" type="datetime1">
              <a:rPr lang="en-US" smtClean="0"/>
              <a:t>01/13/2021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1988-50EC-4BB3-865F-87CF946FA9F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59107" y="4560097"/>
            <a:ext cx="6667119" cy="345281"/>
          </a:xfrm>
        </p:spPr>
        <p:txBody>
          <a:bodyPr rIns="0" bIns="45720" anchor="b">
            <a:noAutofit/>
          </a:bodyPr>
          <a:lstStyle>
            <a:lvl1pPr>
              <a:buFontTx/>
              <a:buNone/>
              <a:defRPr sz="675" i="0" baseline="0">
                <a:solidFill>
                  <a:schemeClr val="bg2"/>
                </a:solidFill>
              </a:defRPr>
            </a:lvl1pPr>
            <a:lvl2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675" i="0" baseline="0">
                <a:solidFill>
                  <a:schemeClr val="bg2"/>
                </a:solidFill>
              </a:defRPr>
            </a:lvl2pPr>
          </a:lstStyle>
          <a:p>
            <a:pPr lvl="0">
              <a:spcAft>
                <a:spcPts val="0"/>
              </a:spcAft>
            </a:pPr>
            <a:r>
              <a:rPr lang="en-US" dirty="0"/>
              <a:t>Footnotes in Arial 9pt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9" hasCustomPrompt="1"/>
          </p:nvPr>
        </p:nvSpPr>
        <p:spPr>
          <a:xfrm>
            <a:off x="4648200" y="1783080"/>
            <a:ext cx="4051300" cy="2640003"/>
          </a:xfrm>
          <a:noFill/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First bullet (square bullet) is at 20pt Arial Font</a:t>
            </a:r>
          </a:p>
          <a:p>
            <a:pPr lvl="1"/>
            <a:r>
              <a:rPr lang="en-US" dirty="0"/>
              <a:t>Secondary bullet (dash bullet) is at 18pt Arial Font</a:t>
            </a:r>
          </a:p>
          <a:p>
            <a:pPr lvl="2"/>
            <a:r>
              <a:rPr lang="en-US" dirty="0"/>
              <a:t>Tertiary bullet (carrot bullet) is at 16pt Arial Font 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0"/>
          </p:nvPr>
        </p:nvSpPr>
        <p:spPr>
          <a:xfrm>
            <a:off x="461963" y="1090613"/>
            <a:ext cx="4021137" cy="609600"/>
          </a:xfrm>
          <a:noFill/>
        </p:spPr>
        <p:txBody>
          <a:bodyPr anchor="ctr"/>
          <a:lstStyle>
            <a:lvl1pPr marL="0" indent="0" algn="ctr">
              <a:buFontTx/>
              <a:buNone/>
              <a:defRPr b="1"/>
            </a:lvl1pPr>
            <a:lvl2pPr marL="144542" indent="0" algn="ctr">
              <a:buFontTx/>
              <a:buNone/>
              <a:defRPr/>
            </a:lvl2pPr>
            <a:lvl3pPr marL="281702" indent="0" algn="ctr">
              <a:buFontTx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14"/>
          <p:cNvSpPr>
            <a:spLocks noGrp="1"/>
          </p:cNvSpPr>
          <p:nvPr>
            <p:ph sz="quarter" idx="21"/>
          </p:nvPr>
        </p:nvSpPr>
        <p:spPr>
          <a:xfrm>
            <a:off x="4648202" y="1090613"/>
            <a:ext cx="4051301" cy="609600"/>
          </a:xfrm>
          <a:noFill/>
        </p:spPr>
        <p:txBody>
          <a:bodyPr anchor="ctr"/>
          <a:lstStyle>
            <a:lvl1pPr marL="0" indent="0" algn="ctr">
              <a:buFontTx/>
              <a:buNone/>
              <a:defRPr b="1"/>
            </a:lvl1pPr>
            <a:lvl2pPr marL="144542" indent="0" algn="ctr">
              <a:buFontTx/>
              <a:buNone/>
              <a:defRPr/>
            </a:lvl2pPr>
            <a:lvl3pPr marL="281702" indent="0" algn="ctr">
              <a:buFontTx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1012" y="694945"/>
            <a:ext cx="8232775" cy="289703"/>
          </a:xfr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text style in Arial 16pt, sentence case</a:t>
            </a:r>
          </a:p>
        </p:txBody>
      </p:sp>
    </p:spTree>
    <p:extLst>
      <p:ext uri="{BB962C8B-B14F-4D97-AF65-F5344CB8AC3E}">
        <p14:creationId xmlns:p14="http://schemas.microsoft.com/office/powerpoint/2010/main" val="372769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1096" y="353163"/>
            <a:ext cx="8229600" cy="316944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dirty="0"/>
              <a:t>Click to edit three content title text style in Arial 24pt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1" y="1090615"/>
            <a:ext cx="2654492" cy="3332560"/>
          </a:xfrm>
          <a:noFill/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First bullet (square bullet) is at 20pt Arial Font</a:t>
            </a:r>
          </a:p>
          <a:p>
            <a:pPr lvl="1"/>
            <a:r>
              <a:rPr lang="en-US" dirty="0"/>
              <a:t>Secondary bullet (dash bullet) is at 18pt Arial Font</a:t>
            </a:r>
          </a:p>
          <a:p>
            <a:pPr lvl="2"/>
            <a:r>
              <a:rPr lang="en-US" dirty="0"/>
              <a:t>Tertiary bullet (carrot bullet) is at 16pt Arial Font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9371-C1CC-4AE5-9EBA-B1B727D1D621}" type="datetime1">
              <a:rPr lang="en-US" smtClean="0"/>
              <a:t>01/13/2021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1988-50EC-4BB3-865F-87CF946FA9F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59107" y="4560097"/>
            <a:ext cx="6667119" cy="345281"/>
          </a:xfrm>
        </p:spPr>
        <p:txBody>
          <a:bodyPr rIns="0" bIns="45720" anchor="b">
            <a:noAutofit/>
          </a:bodyPr>
          <a:lstStyle>
            <a:lvl1pPr>
              <a:buFontTx/>
              <a:buNone/>
              <a:defRPr sz="675" i="0" baseline="0">
                <a:solidFill>
                  <a:schemeClr val="bg2"/>
                </a:solidFill>
              </a:defRPr>
            </a:lvl1pPr>
            <a:lvl2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675" i="0" baseline="0">
                <a:solidFill>
                  <a:schemeClr val="bg2"/>
                </a:solidFill>
              </a:defRPr>
            </a:lvl2pPr>
          </a:lstStyle>
          <a:p>
            <a:pPr lvl="0">
              <a:spcAft>
                <a:spcPts val="0"/>
              </a:spcAft>
            </a:pPr>
            <a:r>
              <a:rPr lang="en-US" dirty="0"/>
              <a:t>Footnotes in Arial 9pt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1" hasCustomPrompt="1"/>
          </p:nvPr>
        </p:nvSpPr>
        <p:spPr>
          <a:xfrm>
            <a:off x="3244204" y="1090615"/>
            <a:ext cx="2654492" cy="3332560"/>
          </a:xfrm>
          <a:noFill/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First bullet (square bullet) is at 20pt Arial Font</a:t>
            </a:r>
          </a:p>
          <a:p>
            <a:pPr lvl="1"/>
            <a:r>
              <a:rPr lang="en-US" dirty="0"/>
              <a:t>Secondary bullet (dash bullet) is at 18pt Arial Font</a:t>
            </a:r>
          </a:p>
          <a:p>
            <a:pPr lvl="2"/>
            <a:r>
              <a:rPr lang="en-US" dirty="0"/>
              <a:t>Tertiary bullet (carrot bullet) is at 16pt Arial Font 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3" hasCustomPrompt="1"/>
          </p:nvPr>
        </p:nvSpPr>
        <p:spPr>
          <a:xfrm>
            <a:off x="6031330" y="1090615"/>
            <a:ext cx="2654492" cy="3332560"/>
          </a:xfrm>
          <a:noFill/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First bullet (square bullet) is at 20pt Arial Font</a:t>
            </a:r>
          </a:p>
          <a:p>
            <a:pPr lvl="1"/>
            <a:r>
              <a:rPr lang="en-US" dirty="0"/>
              <a:t>Secondary bullet (dash bullet) is at 18pt Arial Font</a:t>
            </a:r>
          </a:p>
          <a:p>
            <a:pPr lvl="2"/>
            <a:r>
              <a:rPr lang="en-US" dirty="0"/>
              <a:t>Tertiary bullet (carrot bullet) is at 16pt Arial Font 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1012" y="694945"/>
            <a:ext cx="8232775" cy="289703"/>
          </a:xfr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text style in Arial 16pt, sentence case</a:t>
            </a:r>
          </a:p>
        </p:txBody>
      </p:sp>
    </p:spTree>
    <p:extLst>
      <p:ext uri="{BB962C8B-B14F-4D97-AF65-F5344CB8AC3E}">
        <p14:creationId xmlns:p14="http://schemas.microsoft.com/office/powerpoint/2010/main" val="2609947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with C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1096" y="353163"/>
            <a:ext cx="8229600" cy="316944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dirty="0"/>
              <a:t>Click to edit three content title text style in Arial 24pt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1" y="1786893"/>
            <a:ext cx="2654492" cy="2636282"/>
          </a:xfrm>
          <a:noFill/>
        </p:spPr>
        <p:txBody>
          <a:bodyPr/>
          <a:lstStyle/>
          <a:p>
            <a:pPr lvl="0"/>
            <a:r>
              <a:rPr lang="en-US" dirty="0"/>
              <a:t>First bullet (square bullet) is at 20pt Arial Font</a:t>
            </a:r>
          </a:p>
          <a:p>
            <a:pPr lvl="1"/>
            <a:r>
              <a:rPr lang="en-US" dirty="0"/>
              <a:t>Secondary bullet (dash bullet) is at 18pt Arial Font</a:t>
            </a:r>
          </a:p>
          <a:p>
            <a:pPr lvl="2"/>
            <a:r>
              <a:rPr lang="en-US" dirty="0"/>
              <a:t>Tertiary bullet (carrot bullet) is at 16pt Arial Font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9371-C1CC-4AE5-9EBA-B1B727D1D621}" type="datetime1">
              <a:rPr lang="en-US" smtClean="0"/>
              <a:t>01/13/2021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1988-50EC-4BB3-865F-87CF946FA9F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59107" y="4560097"/>
            <a:ext cx="6667119" cy="345281"/>
          </a:xfrm>
        </p:spPr>
        <p:txBody>
          <a:bodyPr rIns="0" bIns="45720" anchor="b">
            <a:noAutofit/>
          </a:bodyPr>
          <a:lstStyle>
            <a:lvl1pPr>
              <a:buFontTx/>
              <a:buNone/>
              <a:defRPr sz="675" i="0" baseline="0">
                <a:solidFill>
                  <a:schemeClr val="bg2"/>
                </a:solidFill>
              </a:defRPr>
            </a:lvl1pPr>
            <a:lvl2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675" i="0" baseline="0">
                <a:solidFill>
                  <a:schemeClr val="bg2"/>
                </a:solidFill>
              </a:defRPr>
            </a:lvl2pPr>
          </a:lstStyle>
          <a:p>
            <a:pPr lvl="0">
              <a:spcAft>
                <a:spcPts val="0"/>
              </a:spcAft>
            </a:pPr>
            <a:r>
              <a:rPr lang="en-US" dirty="0"/>
              <a:t>Footnotes in Arial 9pt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0"/>
          </p:nvPr>
        </p:nvSpPr>
        <p:spPr>
          <a:xfrm>
            <a:off x="461965" y="1090613"/>
            <a:ext cx="2651351" cy="609600"/>
          </a:xfrm>
          <a:noFill/>
        </p:spPr>
        <p:txBody>
          <a:bodyPr anchor="ctr"/>
          <a:lstStyle>
            <a:lvl1pPr marL="0" indent="0" algn="ctr">
              <a:buFontTx/>
              <a:buNone/>
              <a:defRPr b="1"/>
            </a:lvl1pPr>
            <a:lvl2pPr marL="144542" indent="0" algn="ctr">
              <a:buFontTx/>
              <a:buNone/>
              <a:defRPr/>
            </a:lvl2pPr>
            <a:lvl3pPr marL="281702" indent="0" algn="ctr">
              <a:buFontTx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1" hasCustomPrompt="1"/>
          </p:nvPr>
        </p:nvSpPr>
        <p:spPr>
          <a:xfrm>
            <a:off x="3244204" y="1786893"/>
            <a:ext cx="2654492" cy="2636282"/>
          </a:xfrm>
          <a:noFill/>
        </p:spPr>
        <p:txBody>
          <a:bodyPr/>
          <a:lstStyle/>
          <a:p>
            <a:pPr lvl="0"/>
            <a:r>
              <a:rPr lang="en-US" dirty="0"/>
              <a:t>First bullet (square bullet) is at 20pt Arial Font</a:t>
            </a:r>
          </a:p>
          <a:p>
            <a:pPr lvl="1"/>
            <a:r>
              <a:rPr lang="en-US" dirty="0"/>
              <a:t>Secondary bullet (dash bullet) is at 18pt Arial Font</a:t>
            </a:r>
          </a:p>
          <a:p>
            <a:pPr lvl="2"/>
            <a:r>
              <a:rPr lang="en-US" dirty="0"/>
              <a:t>Tertiary bullet (carrot bullet) is at 16pt Arial Font </a:t>
            </a:r>
          </a:p>
        </p:txBody>
      </p:sp>
      <p:sp>
        <p:nvSpPr>
          <p:cNvPr id="18" name="Content Placeholder 14"/>
          <p:cNvSpPr>
            <a:spLocks noGrp="1"/>
          </p:cNvSpPr>
          <p:nvPr>
            <p:ph sz="quarter" idx="22"/>
          </p:nvPr>
        </p:nvSpPr>
        <p:spPr>
          <a:xfrm>
            <a:off x="3248968" y="1090613"/>
            <a:ext cx="2651351" cy="609600"/>
          </a:xfrm>
          <a:noFill/>
        </p:spPr>
        <p:txBody>
          <a:bodyPr anchor="ctr"/>
          <a:lstStyle>
            <a:lvl1pPr marL="0" indent="0" algn="ctr">
              <a:buFontTx/>
              <a:buNone/>
              <a:defRPr b="1"/>
            </a:lvl1pPr>
            <a:lvl2pPr marL="144542" indent="0" algn="ctr">
              <a:buFontTx/>
              <a:buNone/>
              <a:defRPr/>
            </a:lvl2pPr>
            <a:lvl3pPr marL="281702" indent="0" algn="ctr">
              <a:buFontTx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3" hasCustomPrompt="1"/>
          </p:nvPr>
        </p:nvSpPr>
        <p:spPr>
          <a:xfrm>
            <a:off x="6031330" y="1786893"/>
            <a:ext cx="2654492" cy="2636282"/>
          </a:xfrm>
          <a:noFill/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First bullet (square bullet) is at 20pt Arial Font</a:t>
            </a:r>
          </a:p>
          <a:p>
            <a:pPr lvl="1"/>
            <a:r>
              <a:rPr lang="en-US" dirty="0"/>
              <a:t>Secondary bullet (dash bullet) is at 18pt Arial Font</a:t>
            </a:r>
          </a:p>
          <a:p>
            <a:pPr lvl="2"/>
            <a:r>
              <a:rPr lang="en-US" dirty="0"/>
              <a:t>Tertiary bullet (carrot bullet) is at 16pt Arial Font </a:t>
            </a:r>
          </a:p>
        </p:txBody>
      </p:sp>
      <p:sp>
        <p:nvSpPr>
          <p:cNvPr id="20" name="Content Placeholder 14"/>
          <p:cNvSpPr>
            <a:spLocks noGrp="1"/>
          </p:cNvSpPr>
          <p:nvPr>
            <p:ph sz="quarter" idx="24"/>
          </p:nvPr>
        </p:nvSpPr>
        <p:spPr>
          <a:xfrm>
            <a:off x="6036095" y="1090613"/>
            <a:ext cx="2651351" cy="609600"/>
          </a:xfrm>
          <a:noFill/>
        </p:spPr>
        <p:txBody>
          <a:bodyPr anchor="ctr"/>
          <a:lstStyle>
            <a:lvl1pPr marL="0" indent="0" algn="ctr">
              <a:buFontTx/>
              <a:buNone/>
              <a:defRPr b="1"/>
            </a:lvl1pPr>
            <a:lvl2pPr marL="144542" indent="0" algn="ctr">
              <a:buFontTx/>
              <a:buNone/>
              <a:defRPr/>
            </a:lvl2pPr>
            <a:lvl3pPr marL="281702" indent="0" algn="ctr">
              <a:buFontTx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1012" y="694945"/>
            <a:ext cx="8232775" cy="289703"/>
          </a:xfr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text style in Arial 16pt, sentence case</a:t>
            </a:r>
          </a:p>
        </p:txBody>
      </p:sp>
    </p:spTree>
    <p:extLst>
      <p:ext uri="{BB962C8B-B14F-4D97-AF65-F5344CB8AC3E}">
        <p14:creationId xmlns:p14="http://schemas.microsoft.com/office/powerpoint/2010/main" val="2038990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Graphic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E1E0-468D-4955-ADAC-13FA3E5EB12F}" type="datetime1">
              <a:rPr lang="en-US" smtClean="0"/>
              <a:t>01/13/2021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1988-50EC-4BB3-865F-87CF946FA9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61096" y="353163"/>
            <a:ext cx="8229600" cy="316944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dirty="0"/>
              <a:t>Click to edit title text style in Arial 24pt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1012" y="694945"/>
            <a:ext cx="8232775" cy="289703"/>
          </a:xfr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text style in Arial 16pt, sentence case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59107" y="4560097"/>
            <a:ext cx="6667119" cy="345281"/>
          </a:xfrm>
        </p:spPr>
        <p:txBody>
          <a:bodyPr rIns="0" bIns="45720" anchor="b">
            <a:noAutofit/>
          </a:bodyPr>
          <a:lstStyle>
            <a:lvl1pPr>
              <a:buFontTx/>
              <a:buNone/>
              <a:defRPr sz="675" i="0" baseline="0">
                <a:solidFill>
                  <a:schemeClr val="bg2"/>
                </a:solidFill>
              </a:defRPr>
            </a:lvl1pPr>
            <a:lvl2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675" i="0" baseline="0">
                <a:solidFill>
                  <a:schemeClr val="bg2"/>
                </a:solidFill>
              </a:defRPr>
            </a:lvl2pPr>
          </a:lstStyle>
          <a:p>
            <a:pPr lvl="0">
              <a:spcAft>
                <a:spcPts val="0"/>
              </a:spcAft>
            </a:pPr>
            <a:r>
              <a:rPr lang="en-US" dirty="0"/>
              <a:t>Footnotes in Arial 9pt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459108" y="1135795"/>
            <a:ext cx="1671637" cy="660797"/>
          </a:xfrm>
          <a:solidFill>
            <a:schemeClr val="tx1"/>
          </a:solidFill>
          <a:ln>
            <a:noFill/>
          </a:ln>
        </p:spPr>
        <p:txBody>
          <a:bodyPr anchor="ctr"/>
          <a:lstStyle>
            <a:lvl1pPr marL="392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2197595" y="1135795"/>
            <a:ext cx="6493101" cy="660797"/>
          </a:xfrm>
          <a:solidFill>
            <a:srgbClr val="008BB0"/>
          </a:solidFill>
          <a:ln>
            <a:noFill/>
          </a:ln>
        </p:spPr>
        <p:txBody>
          <a:bodyPr lIns="182880" anchor="ctr"/>
          <a:lstStyle>
            <a:lvl1pPr marL="392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459108" y="1846995"/>
            <a:ext cx="1671637" cy="660797"/>
          </a:xfrm>
          <a:solidFill>
            <a:schemeClr val="tx1"/>
          </a:solidFill>
          <a:ln>
            <a:noFill/>
          </a:ln>
        </p:spPr>
        <p:txBody>
          <a:bodyPr anchor="ctr"/>
          <a:lstStyle>
            <a:lvl1pPr marL="392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2197595" y="1846995"/>
            <a:ext cx="6493101" cy="660797"/>
          </a:xfrm>
          <a:solidFill>
            <a:schemeClr val="accent2"/>
          </a:solidFill>
          <a:ln>
            <a:noFill/>
          </a:ln>
        </p:spPr>
        <p:txBody>
          <a:bodyPr lIns="182880" anchor="ctr"/>
          <a:lstStyle>
            <a:lvl1pPr marL="392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459108" y="2567224"/>
            <a:ext cx="1671637" cy="660797"/>
          </a:xfrm>
          <a:solidFill>
            <a:schemeClr val="tx1"/>
          </a:solidFill>
          <a:ln>
            <a:noFill/>
          </a:ln>
        </p:spPr>
        <p:txBody>
          <a:bodyPr anchor="ctr"/>
          <a:lstStyle>
            <a:lvl1pPr marL="392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2197595" y="2566249"/>
            <a:ext cx="6493101" cy="660797"/>
          </a:xfrm>
          <a:solidFill>
            <a:schemeClr val="accent2"/>
          </a:solidFill>
          <a:ln>
            <a:noFill/>
          </a:ln>
        </p:spPr>
        <p:txBody>
          <a:bodyPr lIns="182880" anchor="ctr"/>
          <a:lstStyle>
            <a:lvl1pPr marL="392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7" hasCustomPrompt="1"/>
          </p:nvPr>
        </p:nvSpPr>
        <p:spPr>
          <a:xfrm>
            <a:off x="459108" y="3286478"/>
            <a:ext cx="1671637" cy="660797"/>
          </a:xfrm>
          <a:solidFill>
            <a:schemeClr val="tx1"/>
          </a:solidFill>
          <a:ln>
            <a:noFill/>
          </a:ln>
        </p:spPr>
        <p:txBody>
          <a:bodyPr anchor="ctr"/>
          <a:lstStyle>
            <a:lvl1pPr marL="392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2197595" y="3286478"/>
            <a:ext cx="6493101" cy="660797"/>
          </a:xfrm>
          <a:solidFill>
            <a:schemeClr val="accent2"/>
          </a:solidFill>
          <a:ln>
            <a:noFill/>
          </a:ln>
        </p:spPr>
        <p:txBody>
          <a:bodyPr lIns="182880" anchor="ctr"/>
          <a:lstStyle>
            <a:lvl1pPr marL="392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3698456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Graphic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E1E0-468D-4955-ADAC-13FA3E5EB12F}" type="datetime1">
              <a:rPr lang="en-US" smtClean="0"/>
              <a:t>01/13/2021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1988-50EC-4BB3-865F-87CF946FA9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61096" y="353163"/>
            <a:ext cx="8229600" cy="316944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dirty="0"/>
              <a:t>Click to edit title text style in Arial 24pt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1012" y="694945"/>
            <a:ext cx="8232775" cy="289703"/>
          </a:xfr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text style in Arial 16pt, sentence case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59107" y="4560097"/>
            <a:ext cx="6667119" cy="345281"/>
          </a:xfrm>
        </p:spPr>
        <p:txBody>
          <a:bodyPr rIns="0" bIns="45720" anchor="b">
            <a:noAutofit/>
          </a:bodyPr>
          <a:lstStyle>
            <a:lvl1pPr>
              <a:buFontTx/>
              <a:buNone/>
              <a:defRPr sz="675" i="0" baseline="0">
                <a:solidFill>
                  <a:schemeClr val="bg2"/>
                </a:solidFill>
              </a:defRPr>
            </a:lvl1pPr>
            <a:lvl2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675" i="0" baseline="0">
                <a:solidFill>
                  <a:schemeClr val="bg2"/>
                </a:solidFill>
              </a:defRPr>
            </a:lvl2pPr>
          </a:lstStyle>
          <a:p>
            <a:pPr lvl="0">
              <a:spcAft>
                <a:spcPts val="0"/>
              </a:spcAft>
            </a:pPr>
            <a:r>
              <a:rPr lang="en-US" dirty="0"/>
              <a:t>Footnotes in Arial 9pt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59106" y="1143575"/>
            <a:ext cx="4067738" cy="500694"/>
          </a:xfrm>
          <a:solidFill>
            <a:schemeClr val="tx1"/>
          </a:solidFill>
          <a:ln>
            <a:noFill/>
          </a:ln>
        </p:spPr>
        <p:txBody>
          <a:bodyPr anchor="ctr"/>
          <a:lstStyle>
            <a:lvl1pPr marL="392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4622959" y="1143575"/>
            <a:ext cx="4067738" cy="500694"/>
          </a:xfrm>
          <a:solidFill>
            <a:schemeClr val="tx1"/>
          </a:solidFill>
          <a:ln>
            <a:noFill/>
          </a:ln>
        </p:spPr>
        <p:txBody>
          <a:bodyPr anchor="ctr"/>
          <a:lstStyle>
            <a:lvl1pPr marL="392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31" hasCustomPrompt="1"/>
          </p:nvPr>
        </p:nvSpPr>
        <p:spPr>
          <a:xfrm>
            <a:off x="459106" y="1712535"/>
            <a:ext cx="4068444" cy="2636441"/>
          </a:xfrm>
          <a:solidFill>
            <a:srgbClr val="008BB0"/>
          </a:solidFill>
        </p:spPr>
        <p:txBody>
          <a:bodyPr lIns="91440" tIns="91440" rIns="91440" bIns="9144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First bullet (square bullet) is at 20pt Arial font</a:t>
            </a:r>
          </a:p>
          <a:p>
            <a:pPr lvl="1"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Secondary bullet (dash bullet) is at 18pt Arial font</a:t>
            </a:r>
          </a:p>
          <a:p>
            <a:pPr lvl="2"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Tertiary bullet (greater than bullet) is at 16pt Arial font</a:t>
            </a:r>
          </a:p>
        </p:txBody>
      </p:sp>
      <p:sp>
        <p:nvSpPr>
          <p:cNvPr id="16" name="Content Placeholder 14"/>
          <p:cNvSpPr>
            <a:spLocks noGrp="1"/>
          </p:cNvSpPr>
          <p:nvPr>
            <p:ph sz="quarter" idx="32" hasCustomPrompt="1"/>
          </p:nvPr>
        </p:nvSpPr>
        <p:spPr>
          <a:xfrm>
            <a:off x="4622958" y="1712535"/>
            <a:ext cx="4068444" cy="2636441"/>
          </a:xfrm>
          <a:solidFill>
            <a:srgbClr val="008BB0"/>
          </a:solidFill>
        </p:spPr>
        <p:txBody>
          <a:bodyPr lIns="91440" tIns="91440" rIns="91440" bIns="9144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First bullet (square bullet) is at 20pt Arial font</a:t>
            </a:r>
          </a:p>
          <a:p>
            <a:pPr lvl="1"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Secondary bullet (dash bullet) is at 18pt Arial font</a:t>
            </a:r>
          </a:p>
          <a:p>
            <a:pPr lvl="2"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Tertiary bullet (greater than bullet) is at 16pt Arial font</a:t>
            </a:r>
          </a:p>
        </p:txBody>
      </p:sp>
    </p:spTree>
    <p:extLst>
      <p:ext uri="{BB962C8B-B14F-4D97-AF65-F5344CB8AC3E}">
        <p14:creationId xmlns:p14="http://schemas.microsoft.com/office/powerpoint/2010/main" val="1012718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Graphic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E1E0-468D-4955-ADAC-13FA3E5EB12F}" type="datetime1">
              <a:rPr lang="en-US" smtClean="0"/>
              <a:t>01/13/2021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1988-50EC-4BB3-865F-87CF946FA9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61096" y="353163"/>
            <a:ext cx="8229600" cy="316944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dirty="0"/>
              <a:t>Click to </a:t>
            </a:r>
            <a:r>
              <a:rPr lang="en-US"/>
              <a:t>edit title </a:t>
            </a:r>
            <a:r>
              <a:rPr lang="en-US" dirty="0"/>
              <a:t>text style in Arial 24pt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1012" y="694945"/>
            <a:ext cx="8232775" cy="289703"/>
          </a:xfr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text style in Arial 16pt, sentence case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59107" y="4560097"/>
            <a:ext cx="6667119" cy="345281"/>
          </a:xfrm>
        </p:spPr>
        <p:txBody>
          <a:bodyPr rIns="0" bIns="45720" anchor="b">
            <a:noAutofit/>
          </a:bodyPr>
          <a:lstStyle>
            <a:lvl1pPr>
              <a:buFontTx/>
              <a:buNone/>
              <a:defRPr sz="675" i="0" baseline="0">
                <a:solidFill>
                  <a:schemeClr val="bg2"/>
                </a:solidFill>
              </a:defRPr>
            </a:lvl1pPr>
            <a:lvl2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675" i="0" baseline="0">
                <a:solidFill>
                  <a:schemeClr val="bg2"/>
                </a:solidFill>
              </a:defRPr>
            </a:lvl2pPr>
          </a:lstStyle>
          <a:p>
            <a:pPr lvl="0">
              <a:spcAft>
                <a:spcPts val="0"/>
              </a:spcAft>
            </a:pPr>
            <a:r>
              <a:rPr lang="en-US" dirty="0"/>
              <a:t>Footnotes in Arial 9pt</a:t>
            </a:r>
          </a:p>
        </p:txBody>
      </p:sp>
      <p:sp>
        <p:nvSpPr>
          <p:cNvPr id="9" name="Content Placeholder 14"/>
          <p:cNvSpPr>
            <a:spLocks noGrp="1"/>
          </p:cNvSpPr>
          <p:nvPr>
            <p:ph sz="quarter" idx="22" hasCustomPrompt="1"/>
          </p:nvPr>
        </p:nvSpPr>
        <p:spPr>
          <a:xfrm>
            <a:off x="4622958" y="1143577"/>
            <a:ext cx="4068444" cy="3205400"/>
          </a:xfrm>
          <a:solidFill>
            <a:srgbClr val="008BB0"/>
          </a:solidFill>
        </p:spPr>
        <p:txBody>
          <a:bodyPr lIns="91440" tIns="91440" rIns="91440" bIns="9144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First bullet (square bullet) is at 20pt Arial font</a:t>
            </a:r>
          </a:p>
          <a:p>
            <a:pPr lvl="1"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Secondary bullet (dash bullet) is at 18pt Arial font</a:t>
            </a:r>
          </a:p>
          <a:p>
            <a:pPr lvl="2"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Tertiary bullet (greater than bullet) is at 16pt Arial font</a:t>
            </a:r>
          </a:p>
        </p:txBody>
      </p:sp>
      <p:sp>
        <p:nvSpPr>
          <p:cNvPr id="10" name="Content Placeholder 14"/>
          <p:cNvSpPr>
            <a:spLocks noGrp="1"/>
          </p:cNvSpPr>
          <p:nvPr>
            <p:ph sz="quarter" idx="23"/>
          </p:nvPr>
        </p:nvSpPr>
        <p:spPr>
          <a:xfrm>
            <a:off x="459105" y="1143577"/>
            <a:ext cx="4068444" cy="3205400"/>
          </a:xfrm>
          <a:noFill/>
        </p:spPr>
        <p:txBody>
          <a:bodyPr lIns="91440" tIns="91440" rIns="91440" bIns="9144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724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143BCE0-C05F-CF4B-B668-31BC3B7FF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185863"/>
            <a:ext cx="8229600" cy="3059667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51E6EBD1-6881-F547-8B59-D0D9950D087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74320" y="553277"/>
            <a:ext cx="8232775" cy="289703"/>
          </a:xfr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1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Subhead text style in Arial 14pt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0BF824D0-696F-7643-9288-96FAC8055DB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74320" y="4666060"/>
            <a:ext cx="6843650" cy="202825"/>
          </a:xfrm>
        </p:spPr>
        <p:txBody>
          <a:bodyPr lIns="0" tIns="0" rIns="0" bIns="0" anchor="t" anchorCtr="0">
            <a:noAutofit/>
          </a:bodyPr>
          <a:lstStyle>
            <a:lvl1pPr marL="523" indent="0">
              <a:buFontTx/>
              <a:buNone/>
              <a:defRPr sz="600" i="0" baseline="0">
                <a:solidFill>
                  <a:schemeClr val="bg2"/>
                </a:solidFill>
              </a:defRPr>
            </a:lvl1pPr>
            <a:lvl2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1000" i="0" baseline="0">
                <a:solidFill>
                  <a:schemeClr val="bg2"/>
                </a:solidFill>
              </a:defRPr>
            </a:lvl2pPr>
            <a:lvl3pPr marL="281701" indent="0">
              <a:buFontTx/>
              <a:buNone/>
              <a:defRPr sz="1000"/>
            </a:lvl3pPr>
          </a:lstStyle>
          <a:p>
            <a:pPr lvl="0"/>
            <a:r>
              <a:rPr lang="en-US" dirty="0"/>
              <a:t>Footnotes Arial 10pt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C9283A3F-0F17-5040-B95B-409ADC2E83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0343" y="4902200"/>
            <a:ext cx="669925" cy="1397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30CC49A-DC7E-41CB-A5E0-3C3A4D12E97A}" type="datetime1">
              <a:rPr lang="en-US" smtClean="0"/>
              <a:t>01/13/2021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13E07DE-80C9-B94B-8446-E0F44A606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52506" y="4902200"/>
            <a:ext cx="969962" cy="1397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E537F018-1A12-D14A-BE82-0BB4DCB00E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4320" y="4902200"/>
            <a:ext cx="344487" cy="1397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302584-B04F-6C47-9EDF-F9917844B1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Title Placeholder 1">
            <a:extLst>
              <a:ext uri="{FF2B5EF4-FFF2-40B4-BE49-F238E27FC236}">
                <a16:creationId xmlns:a16="http://schemas.microsoft.com/office/drawing/2014/main" id="{9816F284-EF37-174D-AEBC-F4FA932CF4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auto">
          <a:xfrm>
            <a:off x="274320" y="227826"/>
            <a:ext cx="8229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b="1"/>
            </a:lvl1pPr>
          </a:lstStyle>
          <a:p>
            <a:pPr lvl="0"/>
            <a:r>
              <a:rPr lang="en-US" dirty="0"/>
              <a:t>Master title text style in Arial 20pt, sentence case</a:t>
            </a:r>
          </a:p>
        </p:txBody>
      </p:sp>
    </p:spTree>
    <p:extLst>
      <p:ext uri="{BB962C8B-B14F-4D97-AF65-F5344CB8AC3E}">
        <p14:creationId xmlns:p14="http://schemas.microsoft.com/office/powerpoint/2010/main" val="46648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6AF2669-C503-2349-9D29-FEE6C90F7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012" y="4902200"/>
            <a:ext cx="669925" cy="1397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54B4D2F-1EA8-4B83-95B8-79E8DAEAE4FA}" type="datetime1">
              <a:rPr lang="en-US" smtClean="0"/>
              <a:t>01/13/2021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AD754A3-37AC-814E-8F96-9B73A8FA51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7175" y="4902200"/>
            <a:ext cx="969962" cy="1397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07F5712-5188-6146-BC7D-F8153D84F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3050" y="4902200"/>
            <a:ext cx="344487" cy="1397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302584-B04F-6C47-9EDF-F9917844B1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27B91EF5-1C77-5A42-BA6E-E707130B50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1011" y="594360"/>
            <a:ext cx="8232775" cy="289703"/>
          </a:xfr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16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Subhead text style in Arial 16pt</a:t>
            </a:r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E5B3010D-18D2-5744-A87A-337BBC377F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auto">
          <a:xfrm>
            <a:off x="460375" y="227826"/>
            <a:ext cx="8229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Master title text style in Arial 20pt, sentence case</a:t>
            </a:r>
          </a:p>
        </p:txBody>
      </p:sp>
    </p:spTree>
    <p:extLst>
      <p:ext uri="{BB962C8B-B14F-4D97-AF65-F5344CB8AC3E}">
        <p14:creationId xmlns:p14="http://schemas.microsoft.com/office/powerpoint/2010/main" val="121427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room&#10;&#10;Description automatically generated">
            <a:extLst>
              <a:ext uri="{FF2B5EF4-FFF2-40B4-BE49-F238E27FC236}">
                <a16:creationId xmlns:a16="http://schemas.microsoft.com/office/drawing/2014/main" id="{C2782CBA-9E5E-944F-8F3B-96D2E5145E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766" y="0"/>
            <a:ext cx="9154766" cy="5143500"/>
          </a:xfrm>
          <a:prstGeom prst="rect">
            <a:avLst/>
          </a:prstGeom>
        </p:spPr>
      </p:pic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81089" y="1859518"/>
            <a:ext cx="5295698" cy="41886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buFontTx/>
              <a:buNone/>
              <a:defRPr sz="2800" b="0" spc="-11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 slide photo in Arial 28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4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281089" y="2278380"/>
            <a:ext cx="5301247" cy="5867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spc="0" baseline="0">
                <a:solidFill>
                  <a:schemeClr val="tx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 in Arial 20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EE0AF9B-B99F-C145-BA7B-9B977BFDDE5C}"/>
              </a:ext>
            </a:extLst>
          </p:cNvPr>
          <p:cNvSpPr>
            <a:spLocks noChangeAspect="1"/>
          </p:cNvSpPr>
          <p:nvPr userDrawn="1"/>
        </p:nvSpPr>
        <p:spPr>
          <a:xfrm>
            <a:off x="-285087" y="-279084"/>
            <a:ext cx="27432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798BEA-F4B4-134E-A07D-526A9FFFFB0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6700" y="4502650"/>
            <a:ext cx="1484986" cy="38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391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58" userDrawn="1">
          <p15:clr>
            <a:srgbClr val="FBAE40"/>
          </p15:clr>
        </p15:guide>
        <p15:guide id="2" pos="5582" userDrawn="1">
          <p15:clr>
            <a:srgbClr val="FBAE40"/>
          </p15:clr>
        </p15:guide>
        <p15:guide id="3" pos="168" userDrawn="1">
          <p15:clr>
            <a:srgbClr val="FBAE40"/>
          </p15:clr>
        </p15:guide>
        <p15:guide id="4" orient="horz" pos="17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- Primary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510338" y="0"/>
            <a:ext cx="2633662" cy="51482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3"/>
          <p:cNvSpPr/>
          <p:nvPr userDrawn="1"/>
        </p:nvSpPr>
        <p:spPr>
          <a:xfrm flipV="1">
            <a:off x="1105710" y="0"/>
            <a:ext cx="6970713" cy="5148263"/>
          </a:xfrm>
          <a:custGeom>
            <a:avLst/>
            <a:gdLst>
              <a:gd name="connsiteX0" fmla="*/ 0 w 6504709"/>
              <a:gd name="connsiteY0" fmla="*/ 0 h 5148072"/>
              <a:gd name="connsiteX1" fmla="*/ 6504709 w 6504709"/>
              <a:gd name="connsiteY1" fmla="*/ 0 h 5148072"/>
              <a:gd name="connsiteX2" fmla="*/ 6504709 w 6504709"/>
              <a:gd name="connsiteY2" fmla="*/ 5148072 h 5148072"/>
              <a:gd name="connsiteX3" fmla="*/ 0 w 6504709"/>
              <a:gd name="connsiteY3" fmla="*/ 5148072 h 5148072"/>
              <a:gd name="connsiteX4" fmla="*/ 0 w 6504709"/>
              <a:gd name="connsiteY4" fmla="*/ 0 h 5148072"/>
              <a:gd name="connsiteX0" fmla="*/ 0 w 7104064"/>
              <a:gd name="connsiteY0" fmla="*/ 0 h 5148072"/>
              <a:gd name="connsiteX1" fmla="*/ 6504709 w 7104064"/>
              <a:gd name="connsiteY1" fmla="*/ 0 h 5148072"/>
              <a:gd name="connsiteX2" fmla="*/ 7104064 w 7104064"/>
              <a:gd name="connsiteY2" fmla="*/ 5148072 h 5148072"/>
              <a:gd name="connsiteX3" fmla="*/ 0 w 7104064"/>
              <a:gd name="connsiteY3" fmla="*/ 5148072 h 5148072"/>
              <a:gd name="connsiteX4" fmla="*/ 0 w 7104064"/>
              <a:gd name="connsiteY4" fmla="*/ 0 h 5148072"/>
              <a:gd name="connsiteX0" fmla="*/ 0 w 7130958"/>
              <a:gd name="connsiteY0" fmla="*/ 0 h 5148072"/>
              <a:gd name="connsiteX1" fmla="*/ 6504709 w 7130958"/>
              <a:gd name="connsiteY1" fmla="*/ 0 h 5148072"/>
              <a:gd name="connsiteX2" fmla="*/ 7130958 w 7130958"/>
              <a:gd name="connsiteY2" fmla="*/ 5148072 h 5148072"/>
              <a:gd name="connsiteX3" fmla="*/ 0 w 7130958"/>
              <a:gd name="connsiteY3" fmla="*/ 5148072 h 5148072"/>
              <a:gd name="connsiteX4" fmla="*/ 0 w 7130958"/>
              <a:gd name="connsiteY4" fmla="*/ 0 h 51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30958" h="5148072">
                <a:moveTo>
                  <a:pt x="0" y="0"/>
                </a:moveTo>
                <a:lnTo>
                  <a:pt x="6504709" y="0"/>
                </a:lnTo>
                <a:lnTo>
                  <a:pt x="7130958" y="5148072"/>
                </a:lnTo>
                <a:lnTo>
                  <a:pt x="0" y="5148072"/>
                </a:lnTo>
                <a:lnTo>
                  <a:pt x="0" y="0"/>
                </a:lnTo>
                <a:close/>
              </a:path>
            </a:pathLst>
          </a:custGeom>
          <a:solidFill>
            <a:srgbClr val="002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Rectangle 13"/>
          <p:cNvSpPr/>
          <p:nvPr userDrawn="1"/>
        </p:nvSpPr>
        <p:spPr bwMode="auto">
          <a:xfrm>
            <a:off x="0" y="0"/>
            <a:ext cx="7131050" cy="5148263"/>
          </a:xfrm>
          <a:custGeom>
            <a:avLst/>
            <a:gdLst>
              <a:gd name="connsiteX0" fmla="*/ 0 w 6504709"/>
              <a:gd name="connsiteY0" fmla="*/ 0 h 5148072"/>
              <a:gd name="connsiteX1" fmla="*/ 6504709 w 6504709"/>
              <a:gd name="connsiteY1" fmla="*/ 0 h 5148072"/>
              <a:gd name="connsiteX2" fmla="*/ 6504709 w 6504709"/>
              <a:gd name="connsiteY2" fmla="*/ 5148072 h 5148072"/>
              <a:gd name="connsiteX3" fmla="*/ 0 w 6504709"/>
              <a:gd name="connsiteY3" fmla="*/ 5148072 h 5148072"/>
              <a:gd name="connsiteX4" fmla="*/ 0 w 6504709"/>
              <a:gd name="connsiteY4" fmla="*/ 0 h 5148072"/>
              <a:gd name="connsiteX0" fmla="*/ 0 w 7104064"/>
              <a:gd name="connsiteY0" fmla="*/ 0 h 5148072"/>
              <a:gd name="connsiteX1" fmla="*/ 6504709 w 7104064"/>
              <a:gd name="connsiteY1" fmla="*/ 0 h 5148072"/>
              <a:gd name="connsiteX2" fmla="*/ 7104064 w 7104064"/>
              <a:gd name="connsiteY2" fmla="*/ 5148072 h 5148072"/>
              <a:gd name="connsiteX3" fmla="*/ 0 w 7104064"/>
              <a:gd name="connsiteY3" fmla="*/ 5148072 h 5148072"/>
              <a:gd name="connsiteX4" fmla="*/ 0 w 7104064"/>
              <a:gd name="connsiteY4" fmla="*/ 0 h 5148072"/>
              <a:gd name="connsiteX0" fmla="*/ 0 w 7130958"/>
              <a:gd name="connsiteY0" fmla="*/ 0 h 5148072"/>
              <a:gd name="connsiteX1" fmla="*/ 6504709 w 7130958"/>
              <a:gd name="connsiteY1" fmla="*/ 0 h 5148072"/>
              <a:gd name="connsiteX2" fmla="*/ 7130958 w 7130958"/>
              <a:gd name="connsiteY2" fmla="*/ 5148072 h 5148072"/>
              <a:gd name="connsiteX3" fmla="*/ 0 w 7130958"/>
              <a:gd name="connsiteY3" fmla="*/ 5148072 h 5148072"/>
              <a:gd name="connsiteX4" fmla="*/ 0 w 7130958"/>
              <a:gd name="connsiteY4" fmla="*/ 0 h 51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30958" h="5148072">
                <a:moveTo>
                  <a:pt x="0" y="0"/>
                </a:moveTo>
                <a:lnTo>
                  <a:pt x="6504709" y="0"/>
                </a:lnTo>
                <a:lnTo>
                  <a:pt x="7130958" y="5148072"/>
                </a:lnTo>
                <a:lnTo>
                  <a:pt x="0" y="514807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9376AF7E-0363-E249-9CCF-D55E3E94A0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1089" y="1859518"/>
            <a:ext cx="5295698" cy="41886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buFontTx/>
              <a:buNone/>
              <a:defRPr sz="2800" b="0" spc="-11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 slide photo in Arial 28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9" name="Content Placeholder 10">
            <a:extLst>
              <a:ext uri="{FF2B5EF4-FFF2-40B4-BE49-F238E27FC236}">
                <a16:creationId xmlns:a16="http://schemas.microsoft.com/office/drawing/2014/main" id="{9A6880BC-7CC2-1343-8BAC-59B2064152C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81089" y="2278380"/>
            <a:ext cx="5301247" cy="5867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spc="0" baseline="0">
                <a:solidFill>
                  <a:schemeClr val="tx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 in Arial 20 </a:t>
            </a:r>
            <a:r>
              <a:rPr lang="en-US" dirty="0" err="1"/>
              <a:t>pt</a:t>
            </a:r>
            <a:endParaRPr lang="en-US" dirty="0"/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AEE96B41-B4F3-7A4B-AE6E-760707A944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6700" y="4502650"/>
            <a:ext cx="1484986" cy="38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93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ue Ble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3F28D-B49A-4C96-AAEE-8A3945645C4D}" type="datetime1">
              <a:rPr lang="en-US" smtClean="0"/>
              <a:t>01/13/2021</a:t>
            </a:fld>
            <a:endParaRPr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13142-E647-D24A-BD13-3BC5645E1F8F}" type="slidenum">
              <a:rPr lang="en-US"/>
              <a:pPr>
                <a:defRPr/>
              </a:pPr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03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C Brand Positioning Line Statement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994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C Brand Positioning Line Statement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277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1010" y="353140"/>
            <a:ext cx="8229600" cy="31694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title and content text style in Arial 24pt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090614"/>
            <a:ext cx="8229600" cy="33325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First bullet (square bullet) is at 20pt Arial Font</a:t>
            </a:r>
          </a:p>
          <a:p>
            <a:pPr lvl="1"/>
            <a:r>
              <a:rPr lang="en-US" dirty="0"/>
              <a:t>Secondary bullet (dash bullet) is at 18pt Arial Font</a:t>
            </a:r>
          </a:p>
          <a:p>
            <a:pPr lvl="2"/>
            <a:r>
              <a:rPr lang="en-US" dirty="0"/>
              <a:t>Tertiary bullet (carrot bullet) is at 16pt Arial Font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9371-C1CC-4AE5-9EBA-B1B727D1D621}" type="datetime1">
              <a:rPr lang="en-US" smtClean="0"/>
              <a:t>01/13/2021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1988-50EC-4BB3-865F-87CF946FA9F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1012" y="694945"/>
            <a:ext cx="8232775" cy="289703"/>
          </a:xfr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text style in Arial 16pt, sentence case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59107" y="4560097"/>
            <a:ext cx="6667119" cy="345281"/>
          </a:xfrm>
        </p:spPr>
        <p:txBody>
          <a:bodyPr rIns="0" bIns="45720" anchor="b">
            <a:noAutofit/>
          </a:bodyPr>
          <a:lstStyle>
            <a:lvl1pPr>
              <a:buFontTx/>
              <a:buNone/>
              <a:defRPr sz="675" i="0" baseline="0">
                <a:solidFill>
                  <a:schemeClr val="bg2"/>
                </a:solidFill>
              </a:defRPr>
            </a:lvl1pPr>
            <a:lvl2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675" i="0" baseline="0">
                <a:solidFill>
                  <a:schemeClr val="bg2"/>
                </a:solidFill>
              </a:defRPr>
            </a:lvl2pPr>
          </a:lstStyle>
          <a:p>
            <a:pPr lvl="0">
              <a:spcAft>
                <a:spcPts val="0"/>
              </a:spcAft>
            </a:pPr>
            <a:r>
              <a:rPr lang="en-US" dirty="0"/>
              <a:t>Footnotes in Arial 9pt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798822" y="4721902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77131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74320" y="227826"/>
            <a:ext cx="8229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Master title text style in Arial 20pt, sentence case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82575" y="914400"/>
            <a:ext cx="8404225" cy="333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First bullet (square bullet) is at 12pt Arial Font</a:t>
            </a:r>
          </a:p>
          <a:p>
            <a:pPr lvl="1"/>
            <a:r>
              <a:rPr lang="en-US" dirty="0"/>
              <a:t>Secondary bullet (dash bullet) is at 12pt Arial Font</a:t>
            </a:r>
          </a:p>
          <a:p>
            <a:pPr lvl="2"/>
            <a:r>
              <a:rPr lang="en-US" dirty="0"/>
              <a:t>Tertiary bullet (carrot bullet) is at 12pt Arial Font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12" y="4879568"/>
            <a:ext cx="669925" cy="1397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8DD93E7-1F1A-47CF-8D3A-85BEEE14AE26}" type="datetime1">
              <a:rPr lang="en-US" smtClean="0"/>
              <a:t>01/13/2021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7175" y="4879568"/>
            <a:ext cx="969962" cy="1397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3050" y="4879568"/>
            <a:ext cx="344487" cy="1397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302584-B04F-6C47-9EDF-F9917844B1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17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60697" y="4679955"/>
            <a:ext cx="1288108" cy="335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</p:sldLayoutIdLst>
  <p:hf hdr="0"/>
  <p:txStyles>
    <p:titleStyle>
      <a:lvl1pPr algn="l" defTabSz="685800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tx2"/>
          </a:solidFill>
          <a:latin typeface="Arial" panose="020B0604020202020204" pitchFamily="34" charset="0"/>
          <a:ea typeface="ＭＳ Ｐゴシック" charset="0"/>
          <a:cs typeface="Arial" panose="020B0604020202020204" pitchFamily="34" charset="0"/>
        </a:defRPr>
      </a:lvl1pPr>
      <a:lvl2pPr algn="l" defTabSz="6858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</a:defRPr>
      </a:lvl2pPr>
      <a:lvl3pPr algn="l" defTabSz="6858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</a:defRPr>
      </a:lvl3pPr>
      <a:lvl4pPr algn="l" defTabSz="6858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</a:defRPr>
      </a:lvl4pPr>
      <a:lvl5pPr algn="l" defTabSz="6858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defTabSz="6858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defTabSz="6858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defTabSz="6858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defTabSz="6858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130175" indent="-128588" algn="l" defTabSz="685800" rtl="0" eaLnBrk="1" fontAlgn="base" hangingPunct="1">
        <a:spcBef>
          <a:spcPts val="450"/>
        </a:spcBef>
        <a:spcAft>
          <a:spcPts val="450"/>
        </a:spcAft>
        <a:buClr>
          <a:schemeClr val="tx2"/>
        </a:buClr>
        <a:buFont typeface="Wingdings" charset="0"/>
        <a:buChar char="§"/>
        <a:defRPr sz="1200" kern="1200">
          <a:solidFill>
            <a:srgbClr val="4A4B4D"/>
          </a:solidFill>
          <a:latin typeface="Arial" panose="020B0604020202020204" pitchFamily="34" charset="0"/>
          <a:ea typeface="ＭＳ Ｐゴシック" charset="0"/>
          <a:cs typeface="Arial" panose="020B0604020202020204" pitchFamily="34" charset="0"/>
        </a:defRPr>
      </a:lvl1pPr>
      <a:lvl2pPr marL="273050" indent="-128588" algn="l" defTabSz="685800" rtl="0" eaLnBrk="1" fontAlgn="base" hangingPunct="1">
        <a:spcBef>
          <a:spcPts val="450"/>
        </a:spcBef>
        <a:spcAft>
          <a:spcPts val="450"/>
        </a:spcAft>
        <a:buClr>
          <a:schemeClr val="tx2"/>
        </a:buClr>
        <a:buSzPct val="150000"/>
        <a:buFont typeface="Arial" charset="0"/>
        <a:buChar char="-"/>
        <a:defRPr sz="1200" kern="1200">
          <a:solidFill>
            <a:schemeClr val="tx1"/>
          </a:solidFill>
          <a:latin typeface="Arial" panose="020B0604020202020204" pitchFamily="34" charset="0"/>
          <a:ea typeface="ＭＳ Ｐゴシック" charset="0"/>
          <a:cs typeface="Arial" panose="020B0604020202020204" pitchFamily="34" charset="0"/>
        </a:defRPr>
      </a:lvl2pPr>
      <a:lvl3pPr marL="411163" indent="-128588" algn="l" defTabSz="685800" rtl="0" eaLnBrk="1" fontAlgn="base" hangingPunct="1">
        <a:spcBef>
          <a:spcPts val="450"/>
        </a:spcBef>
        <a:spcAft>
          <a:spcPts val="450"/>
        </a:spcAft>
        <a:buClr>
          <a:schemeClr val="tx2"/>
        </a:buClr>
        <a:buSzPct val="125000"/>
        <a:buFont typeface="Arial" charset="0"/>
        <a:buChar char="&gt;"/>
        <a:defRPr sz="1200" kern="1200">
          <a:solidFill>
            <a:schemeClr val="bg2"/>
          </a:solidFill>
          <a:latin typeface="Arial" panose="020B0604020202020204" pitchFamily="34" charset="0"/>
          <a:ea typeface="ＭＳ Ｐゴシック" charset="0"/>
          <a:cs typeface="Arial" panose="020B0604020202020204" pitchFamily="34" charset="0"/>
        </a:defRPr>
      </a:lvl3pPr>
      <a:lvl4pPr marL="1200150" indent="-171450" algn="l" defTabSz="6858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defTabSz="6858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585" userDrawn="1">
          <p15:clr>
            <a:srgbClr val="F26B43"/>
          </p15:clr>
        </p15:guide>
        <p15:guide id="2" orient="horz" pos="1620" userDrawn="1">
          <p15:clr>
            <a:srgbClr val="F26B43"/>
          </p15:clr>
        </p15:guide>
        <p15:guide id="3" orient="horz" pos="172" userDrawn="1">
          <p15:clr>
            <a:srgbClr val="F26B43"/>
          </p15:clr>
        </p15:guide>
        <p15:guide id="4" orient="horz" pos="3065" userDrawn="1">
          <p15:clr>
            <a:srgbClr val="F26B43"/>
          </p15:clr>
        </p15:guide>
        <p15:guide id="5" pos="2880" userDrawn="1">
          <p15:clr>
            <a:srgbClr val="F26B43"/>
          </p15:clr>
        </p15:guide>
        <p15:guide id="6" orient="horz" pos="3132" userDrawn="1">
          <p15:clr>
            <a:srgbClr val="F26B43"/>
          </p15:clr>
        </p15:guide>
        <p15:guide id="7" pos="17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2" r:id="rId2"/>
  </p:sldLayoutIdLst>
  <p:hf hdr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50" y="4767263"/>
            <a:ext cx="8445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defRPr lang="en-US" sz="675" kern="120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750D9CE1-3A5C-4CAC-B477-4EEE682DE075}" type="datetime1">
              <a:rPr lang="en-US" smtClean="0"/>
              <a:t>01/13/2021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7050" y="4767263"/>
            <a:ext cx="11493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675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4762500"/>
            <a:ext cx="46355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675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D0AAD64D-40A5-E846-9895-A10FC101DBA2}" type="slidenum">
              <a:rPr lang="en-US"/>
              <a:pPr>
                <a:defRPr/>
              </a:pPr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</p:sldLayoutIdLst>
  <p:hf hdr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150" y="2867025"/>
            <a:ext cx="3043238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</p:sldLayoutIdLst>
  <p:hf hdr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150" y="2867025"/>
            <a:ext cx="3043238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362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010" y="352568"/>
            <a:ext cx="8229600" cy="31694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Master title text style in Arial 24pt, sentence case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0614"/>
            <a:ext cx="8229600" cy="333255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First bullet (square bullet) is at 20pt Arial Font</a:t>
            </a:r>
          </a:p>
          <a:p>
            <a:pPr lvl="1"/>
            <a:r>
              <a:rPr lang="en-US" dirty="0"/>
              <a:t>Secondary bullet (dash bullet) is at 18pt Arial Font</a:t>
            </a:r>
          </a:p>
          <a:p>
            <a:pPr lvl="2"/>
            <a:r>
              <a:rPr lang="en-US" dirty="0"/>
              <a:t>Tertiary bullet (carrot bullet) is at 16pt Arial Font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4896231"/>
            <a:ext cx="670560" cy="15430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675">
                <a:solidFill>
                  <a:schemeClr val="tx2"/>
                </a:solidFill>
              </a:defRPr>
            </a:lvl1pPr>
          </a:lstStyle>
          <a:p>
            <a:fld id="{ABEEE1E0-468D-4955-ADAC-13FA3E5EB12F}" type="datetime1">
              <a:rPr lang="en-US" smtClean="0"/>
              <a:t>01/13/2021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6881" y="4896234"/>
            <a:ext cx="970280" cy="13573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675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122" y="4896231"/>
            <a:ext cx="345440" cy="1390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675">
                <a:solidFill>
                  <a:schemeClr val="tx2"/>
                </a:solidFill>
              </a:defRPr>
            </a:lvl1pPr>
          </a:lstStyle>
          <a:p>
            <a:fld id="{116D1988-50EC-4BB3-865F-87CF946FA9F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4516985-D9E3-6D47-99E9-2EAE267EEEE9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0293" y="4666113"/>
            <a:ext cx="1144262" cy="297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55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</p:sldLayoutIdLst>
  <p:hf hdr="0"/>
  <p:txStyles>
    <p:titleStyle>
      <a:lvl1pPr algn="l" defTabSz="685800" rtl="0" eaLnBrk="1" latinLnBrk="0" hangingPunct="1">
        <a:spcBef>
          <a:spcPct val="0"/>
        </a:spcBef>
        <a:buNone/>
        <a:defRPr sz="1800" b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30302" indent="-129779" algn="l" defTabSz="685800" rtl="0" eaLnBrk="1" latinLnBrk="0" hangingPunct="1">
        <a:spcBef>
          <a:spcPts val="450"/>
        </a:spcBef>
        <a:spcAft>
          <a:spcPts val="450"/>
        </a:spcAft>
        <a:buClr>
          <a:schemeClr val="tx2"/>
        </a:buClr>
        <a:buFont typeface="Wingdings" panose="05000000000000000000" pitchFamily="2" charset="2"/>
        <a:buChar char="§"/>
        <a:defRPr sz="1500" kern="1200" baseline="0">
          <a:solidFill>
            <a:schemeClr val="tx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-129779" algn="l" defTabSz="685800" rtl="0" eaLnBrk="1" latinLnBrk="0" hangingPunct="1">
        <a:spcBef>
          <a:spcPts val="450"/>
        </a:spcBef>
        <a:spcAft>
          <a:spcPts val="450"/>
        </a:spcAft>
        <a:buClr>
          <a:schemeClr val="tx2"/>
        </a:buClr>
        <a:buSzPct val="150000"/>
        <a:buFont typeface="Arial" panose="020B0604020202020204" pitchFamily="34" charset="0"/>
        <a:buChar char="-"/>
        <a:defRPr sz="1350" kern="1200" baseline="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11480" indent="-129779" algn="l" defTabSz="685800" rtl="0" eaLnBrk="1" latinLnBrk="0" hangingPunct="1">
        <a:spcBef>
          <a:spcPts val="450"/>
        </a:spcBef>
        <a:spcAft>
          <a:spcPts val="450"/>
        </a:spcAft>
        <a:buClr>
          <a:schemeClr val="tx2"/>
        </a:buClr>
        <a:buSzPct val="125000"/>
        <a:buFont typeface="Arial" panose="020B0604020202020204" pitchFamily="34" charset="0"/>
        <a:buChar char="&gt;"/>
        <a:defRPr sz="12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7456BF-D16B-4E82-9194-C4F18FEB54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C19 Therapies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94F44-24C6-4068-BCD6-63F36B8B353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Customer Ordering Process</a:t>
            </a:r>
          </a:p>
        </p:txBody>
      </p:sp>
    </p:spTree>
    <p:extLst>
      <p:ext uri="{BB962C8B-B14F-4D97-AF65-F5344CB8AC3E}">
        <p14:creationId xmlns:p14="http://schemas.microsoft.com/office/powerpoint/2010/main" val="330245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CC5B9-9B96-49EC-B3F2-A99B848C7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b="0" dirty="0">
                <a:latin typeface="+mj-lt"/>
              </a:rPr>
              <a:t>C19 Customer Ordering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26B0D251-092F-4E6F-A749-E48E6E6553E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Process for Ordering Directly from AmerisourceBergen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76E31E3-6C92-4DA5-B8A3-5DD5149936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56856"/>
              </p:ext>
            </p:extLst>
          </p:nvPr>
        </p:nvGraphicFramePr>
        <p:xfrm>
          <a:off x="407777" y="842980"/>
          <a:ext cx="846517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87360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4446C-BCAB-40BE-BE63-20C95D8D2E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Order Form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E4B38E-6989-4516-9818-63DBB17E4D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34E17-1B42-421C-8311-1B3AC4245AD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B8AC9155-E2F7-4461-A32E-BA731105EDD4}" type="datetime1">
              <a:rPr lang="en-US" smtClean="0"/>
              <a:t>01/13/2021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9A2937-147B-4BE2-B690-6E727C727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E972CC-4BA1-4B59-8F0B-1967A484A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0302584-B04F-6C47-9EDF-F9917844B13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46F695F-30B5-4C56-91DA-16226EA46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0" dirty="0">
                <a:latin typeface="+mj-lt"/>
              </a:rPr>
              <a:t>C19 Customer Ordering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9A89427-521E-4837-A63F-1B03FC727A3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633" y="915647"/>
            <a:ext cx="3441319" cy="367774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Right Brace 10">
            <a:extLst>
              <a:ext uri="{FF2B5EF4-FFF2-40B4-BE49-F238E27FC236}">
                <a16:creationId xmlns:a16="http://schemas.microsoft.com/office/drawing/2014/main" id="{F1374997-5651-4EF4-9226-FDD6B168898F}"/>
              </a:ext>
            </a:extLst>
          </p:cNvPr>
          <p:cNvSpPr/>
          <p:nvPr/>
        </p:nvSpPr>
        <p:spPr>
          <a:xfrm>
            <a:off x="3819970" y="2170632"/>
            <a:ext cx="153824" cy="7520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F49DCD66-6E6C-4F5A-8AD1-EEA8938FD8A1}"/>
              </a:ext>
            </a:extLst>
          </p:cNvPr>
          <p:cNvSpPr/>
          <p:nvPr/>
        </p:nvSpPr>
        <p:spPr>
          <a:xfrm>
            <a:off x="3819970" y="3164232"/>
            <a:ext cx="153824" cy="14654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6E3C20-50AE-4FB0-BFD6-B8BFB23D046A}"/>
              </a:ext>
            </a:extLst>
          </p:cNvPr>
          <p:cNvSpPr txBox="1"/>
          <p:nvPr/>
        </p:nvSpPr>
        <p:spPr>
          <a:xfrm>
            <a:off x="4069813" y="2192072"/>
            <a:ext cx="3843594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dirty="0"/>
              <a:t>Who is submitting the request for</a:t>
            </a:r>
            <a:br>
              <a:rPr lang="en-US" sz="1400" dirty="0"/>
            </a:br>
            <a:r>
              <a:rPr lang="en-US" sz="1400" dirty="0" err="1"/>
              <a:t>mABs</a:t>
            </a:r>
            <a:r>
              <a:rPr lang="en-US" sz="1400" dirty="0"/>
              <a:t>?  Note that this contact information will be used to ensure utilization reporting.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3C3ADB-C3D5-4229-9F18-36311DDAA8B6}"/>
              </a:ext>
            </a:extLst>
          </p:cNvPr>
          <p:cNvSpPr txBox="1"/>
          <p:nvPr/>
        </p:nvSpPr>
        <p:spPr>
          <a:xfrm>
            <a:off x="4069813" y="3105900"/>
            <a:ext cx="3843594" cy="146549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dirty="0"/>
              <a:t>Account and Facility information.  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Providing the ABC/ASD Account will accelerate the process.  Account numbers look like 100XXXXX. 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58356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4446C-BCAB-40BE-BE63-20C95D8D2E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Order Form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E4B38E-6989-4516-9818-63DBB17E4D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34E17-1B42-421C-8311-1B3AC4245AD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B8AC9155-E2F7-4461-A32E-BA731105EDD4}" type="datetime1">
              <a:rPr lang="en-US" smtClean="0"/>
              <a:t>01/13/2021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9A2937-147B-4BE2-B690-6E727C727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E972CC-4BA1-4B59-8F0B-1967A484A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0302584-B04F-6C47-9EDF-F9917844B13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46F695F-30B5-4C56-91DA-16226EA46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0" dirty="0">
                <a:latin typeface="+mj-lt"/>
              </a:rPr>
              <a:t>C19 Customer Ordering</a:t>
            </a:r>
            <a:endParaRPr lang="en-US" dirty="0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F1374997-5651-4EF4-9226-FDD6B168898F}"/>
              </a:ext>
            </a:extLst>
          </p:cNvPr>
          <p:cNvSpPr/>
          <p:nvPr/>
        </p:nvSpPr>
        <p:spPr>
          <a:xfrm>
            <a:off x="4221622" y="1187864"/>
            <a:ext cx="153824" cy="4272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F49DCD66-6E6C-4F5A-8AD1-EEA8938FD8A1}"/>
              </a:ext>
            </a:extLst>
          </p:cNvPr>
          <p:cNvSpPr/>
          <p:nvPr/>
        </p:nvSpPr>
        <p:spPr>
          <a:xfrm>
            <a:off x="4221622" y="1778061"/>
            <a:ext cx="153824" cy="133226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6E3C20-50AE-4FB0-BFD6-B8BFB23D046A}"/>
              </a:ext>
            </a:extLst>
          </p:cNvPr>
          <p:cNvSpPr txBox="1"/>
          <p:nvPr/>
        </p:nvSpPr>
        <p:spPr>
          <a:xfrm>
            <a:off x="4375446" y="1152633"/>
            <a:ext cx="3843594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b="1" dirty="0"/>
              <a:t>Select Therapy </a:t>
            </a:r>
            <a:r>
              <a:rPr lang="en-US" sz="1400" dirty="0"/>
              <a:t>– If one or many are wanted, multiped orders must be submitted.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3C3ADB-C3D5-4229-9F18-36311DDAA8B6}"/>
              </a:ext>
            </a:extLst>
          </p:cNvPr>
          <p:cNvSpPr txBox="1"/>
          <p:nvPr/>
        </p:nvSpPr>
        <p:spPr>
          <a:xfrm>
            <a:off x="4389120" y="1711447"/>
            <a:ext cx="4267770" cy="146549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b="1" dirty="0"/>
              <a:t>Patient Courses </a:t>
            </a:r>
            <a:r>
              <a:rPr lang="en-US" sz="1400" dirty="0"/>
              <a:t>– Requested number of patient courses.  Customer may only order up-to 120% of their largest past shipment.</a:t>
            </a:r>
            <a:endParaRPr lang="en-US" sz="800" dirty="0"/>
          </a:p>
          <a:p>
            <a:r>
              <a:rPr lang="en-US" sz="800" dirty="0"/>
              <a:t> </a:t>
            </a:r>
            <a:br>
              <a:rPr lang="en-US" sz="1400" dirty="0"/>
            </a:br>
            <a:r>
              <a:rPr lang="en-US" sz="1400" dirty="0"/>
              <a:t>Note the minimum order and requirement (at this time) to order in quantities of 6 patient courses for Regeneron.</a:t>
            </a:r>
          </a:p>
          <a:p>
            <a:endParaRPr lang="en-US" sz="14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87EE49E-AE63-4A75-8F62-98D5635F398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319" y="1099989"/>
            <a:ext cx="3843593" cy="289571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7" name="Right Brace 16">
            <a:extLst>
              <a:ext uri="{FF2B5EF4-FFF2-40B4-BE49-F238E27FC236}">
                <a16:creationId xmlns:a16="http://schemas.microsoft.com/office/drawing/2014/main" id="{E2AB79D4-AC12-43CC-88A3-F2F135D85175}"/>
              </a:ext>
            </a:extLst>
          </p:cNvPr>
          <p:cNvSpPr/>
          <p:nvPr/>
        </p:nvSpPr>
        <p:spPr>
          <a:xfrm>
            <a:off x="4223637" y="3243867"/>
            <a:ext cx="153824" cy="7520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B79F12-1A58-483A-9D73-BF2FE3B50192}"/>
              </a:ext>
            </a:extLst>
          </p:cNvPr>
          <p:cNvSpPr txBox="1"/>
          <p:nvPr/>
        </p:nvSpPr>
        <p:spPr>
          <a:xfrm>
            <a:off x="4375446" y="3339848"/>
            <a:ext cx="3843594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b="1" dirty="0"/>
              <a:t>Need by Date </a:t>
            </a:r>
            <a:r>
              <a:rPr lang="en-US" sz="1400" dirty="0"/>
              <a:t>– we will attempt to accommodate and we ask that customers try to plan out a few days in advance, so we do not end up with all customers submitting next day urgent orders.</a:t>
            </a:r>
          </a:p>
        </p:txBody>
      </p:sp>
    </p:spTree>
    <p:extLst>
      <p:ext uri="{BB962C8B-B14F-4D97-AF65-F5344CB8AC3E}">
        <p14:creationId xmlns:p14="http://schemas.microsoft.com/office/powerpoint/2010/main" val="3688802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4446C-BCAB-40BE-BE63-20C95D8D2E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Order Form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E4B38E-6989-4516-9818-63DBB17E4D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34E17-1B42-421C-8311-1B3AC4245AD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B8AC9155-E2F7-4461-A32E-BA731105EDD4}" type="datetime1">
              <a:rPr lang="en-US" smtClean="0"/>
              <a:t>01/13/2021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9A2937-147B-4BE2-B690-6E727C727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E972CC-4BA1-4B59-8F0B-1967A484A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0302584-B04F-6C47-9EDF-F9917844B13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46F695F-30B5-4C56-91DA-16226EA46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0" dirty="0">
                <a:latin typeface="+mj-lt"/>
              </a:rPr>
              <a:t>C19 Customer Ordering</a:t>
            </a:r>
            <a:endParaRPr lang="en-US" dirty="0"/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F49DCD66-6E6C-4F5A-8AD1-EEA8938FD8A1}"/>
              </a:ext>
            </a:extLst>
          </p:cNvPr>
          <p:cNvSpPr/>
          <p:nvPr/>
        </p:nvSpPr>
        <p:spPr>
          <a:xfrm>
            <a:off x="4146725" y="1293332"/>
            <a:ext cx="153824" cy="133226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3C3ADB-C3D5-4229-9F18-36311DDAA8B6}"/>
              </a:ext>
            </a:extLst>
          </p:cNvPr>
          <p:cNvSpPr txBox="1"/>
          <p:nvPr/>
        </p:nvSpPr>
        <p:spPr>
          <a:xfrm>
            <a:off x="4400714" y="1194473"/>
            <a:ext cx="4267770" cy="146549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b="1" dirty="0"/>
              <a:t>Contact Info </a:t>
            </a:r>
            <a:r>
              <a:rPr lang="en-US" sz="1400" dirty="0"/>
              <a:t>– Name and contact information at the facility that we can coordinate delivery with if necessary.  Large orders may require that we use a courier service and coordination.</a:t>
            </a:r>
          </a:p>
          <a:p>
            <a:endParaRPr lang="en-US" sz="1400" dirty="0"/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E2AB79D4-AC12-43CC-88A3-F2F135D85175}"/>
              </a:ext>
            </a:extLst>
          </p:cNvPr>
          <p:cNvSpPr/>
          <p:nvPr/>
        </p:nvSpPr>
        <p:spPr>
          <a:xfrm>
            <a:off x="4146725" y="2807448"/>
            <a:ext cx="153824" cy="4980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B79F12-1A58-483A-9D73-BF2FE3B50192}"/>
              </a:ext>
            </a:extLst>
          </p:cNvPr>
          <p:cNvSpPr txBox="1"/>
          <p:nvPr/>
        </p:nvSpPr>
        <p:spPr>
          <a:xfrm>
            <a:off x="4425982" y="2849073"/>
            <a:ext cx="3843594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b="1" dirty="0"/>
              <a:t>Comments </a:t>
            </a:r>
            <a:r>
              <a:rPr lang="en-US" sz="1400" dirty="0"/>
              <a:t>– Any additional comments such as specific delivery instructions.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D7D2A7-08D4-4025-8156-F207CFC3638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300" y="1293332"/>
            <a:ext cx="3572374" cy="191159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30410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4446C-BCAB-40BE-BE63-20C95D8D2E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Utilization Reporting Requirements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E4B38E-6989-4516-9818-63DBB17E4D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34E17-1B42-421C-8311-1B3AC4245AD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B8AC9155-E2F7-4461-A32E-BA731105EDD4}" type="datetime1">
              <a:rPr lang="en-US" smtClean="0"/>
              <a:t>01/13/2021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9A2937-147B-4BE2-B690-6E727C727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E972CC-4BA1-4B59-8F0B-1967A484A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0302584-B04F-6C47-9EDF-F9917844B13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46F695F-30B5-4C56-91DA-16226EA46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0" dirty="0">
                <a:latin typeface="+mj-lt"/>
              </a:rPr>
              <a:t>C19 Customer Ordering</a:t>
            </a:r>
            <a:endParaRPr lang="en-US" dirty="0"/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F49DCD66-6E6C-4F5A-8AD1-EEA8938FD8A1}"/>
              </a:ext>
            </a:extLst>
          </p:cNvPr>
          <p:cNvSpPr/>
          <p:nvPr/>
        </p:nvSpPr>
        <p:spPr>
          <a:xfrm>
            <a:off x="4495088" y="1212216"/>
            <a:ext cx="153824" cy="27000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3C3ADB-C3D5-4229-9F18-36311DDAA8B6}"/>
              </a:ext>
            </a:extLst>
          </p:cNvPr>
          <p:cNvSpPr txBox="1"/>
          <p:nvPr/>
        </p:nvSpPr>
        <p:spPr>
          <a:xfrm>
            <a:off x="4791997" y="1194473"/>
            <a:ext cx="3711923" cy="146549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b="1" dirty="0"/>
              <a:t>Reporting </a:t>
            </a:r>
            <a:r>
              <a:rPr lang="en-US" sz="1400" dirty="0"/>
              <a:t>– Please also note that beginning on January 8, 2021, weekly reporting on these therapeutics including courses used and stock on hand is required through </a:t>
            </a:r>
            <a:r>
              <a:rPr lang="en-US" sz="1400" dirty="0" err="1"/>
              <a:t>TeleTracking</a:t>
            </a:r>
            <a:r>
              <a:rPr lang="en-US" sz="1400" dirty="0"/>
              <a:t> or NHSN (when therapeutic elements are available). </a:t>
            </a:r>
          </a:p>
          <a:p>
            <a:endParaRPr lang="en-US" sz="1400" dirty="0"/>
          </a:p>
          <a:p>
            <a:r>
              <a:rPr lang="en-US" sz="1400" dirty="0"/>
              <a:t>Instructions are at the bottom of the order form to register with NHSN or </a:t>
            </a:r>
            <a:r>
              <a:rPr lang="en-US" sz="1400" dirty="0" err="1"/>
              <a:t>TeleTracking</a:t>
            </a:r>
            <a:r>
              <a:rPr lang="en-US" sz="1400" dirty="0"/>
              <a:t>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C06B377-889C-45B7-8CDC-A272AAE509F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014" y="1194473"/>
            <a:ext cx="4105618" cy="270002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705121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257325"/>
      </p:ext>
    </p:extLst>
  </p:cSld>
  <p:clrMapOvr>
    <a:masterClrMapping/>
  </p:clrMapOvr>
</p:sld>
</file>

<file path=ppt/theme/theme1.xml><?xml version="1.0" encoding="utf-8"?>
<a:theme xmlns:a="http://schemas.openxmlformats.org/drawingml/2006/main" name="ABC_Jan2019">
  <a:themeElements>
    <a:clrScheme name="AmerisourceBergen New">
      <a:dk1>
        <a:srgbClr val="636466"/>
      </a:dk1>
      <a:lt1>
        <a:srgbClr val="FFFFFF"/>
      </a:lt1>
      <a:dk2>
        <a:srgbClr val="00539B"/>
      </a:dk2>
      <a:lt2>
        <a:srgbClr val="636466"/>
      </a:lt2>
      <a:accent1>
        <a:srgbClr val="002B5C"/>
      </a:accent1>
      <a:accent2>
        <a:srgbClr val="008BB0"/>
      </a:accent2>
      <a:accent3>
        <a:srgbClr val="820053"/>
      </a:accent3>
      <a:accent4>
        <a:srgbClr val="00746D"/>
      </a:accent4>
      <a:accent5>
        <a:srgbClr val="FFCE51"/>
      </a:accent5>
      <a:accent6>
        <a:srgbClr val="78A13F"/>
      </a:accent6>
      <a:hlink>
        <a:srgbClr val="939598"/>
      </a:hlink>
      <a:folHlink>
        <a:srgbClr val="C7C8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7" id="{F86B525F-1134-FD4F-B2DC-65077D2CE6F7}" vid="{5C78C514-2C10-1F42-9BDD-A2682153215D}"/>
    </a:ext>
  </a:extLst>
</a:theme>
</file>

<file path=ppt/theme/theme2.xml><?xml version="1.0" encoding="utf-8"?>
<a:theme xmlns:a="http://schemas.openxmlformats.org/drawingml/2006/main" name="Transition and Title Slides with Color">
  <a:themeElements>
    <a:clrScheme name="AmerisourceBergen New">
      <a:dk1>
        <a:srgbClr val="636466"/>
      </a:dk1>
      <a:lt1>
        <a:srgbClr val="FFFFFF"/>
      </a:lt1>
      <a:dk2>
        <a:srgbClr val="00539B"/>
      </a:dk2>
      <a:lt2>
        <a:srgbClr val="636466"/>
      </a:lt2>
      <a:accent1>
        <a:srgbClr val="002B5C"/>
      </a:accent1>
      <a:accent2>
        <a:srgbClr val="008BB0"/>
      </a:accent2>
      <a:accent3>
        <a:srgbClr val="820053"/>
      </a:accent3>
      <a:accent4>
        <a:srgbClr val="00746D"/>
      </a:accent4>
      <a:accent5>
        <a:srgbClr val="FFCE51"/>
      </a:accent5>
      <a:accent6>
        <a:srgbClr val="78A13F"/>
      </a:accent6>
      <a:hlink>
        <a:srgbClr val="939598"/>
      </a:hlink>
      <a:folHlink>
        <a:srgbClr val="C7C8C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7" id="{F86B525F-1134-FD4F-B2DC-65077D2CE6F7}" vid="{3C093DF0-7DB0-2B4B-9253-6EED58C565E0}"/>
    </a:ext>
  </a:extLst>
</a:theme>
</file>

<file path=ppt/theme/theme3.xml><?xml version="1.0" encoding="utf-8"?>
<a:theme xmlns:a="http://schemas.openxmlformats.org/drawingml/2006/main" name="Full Blue Blank Slide">
  <a:themeElements>
    <a:clrScheme name="AmerisourceBergen New">
      <a:dk1>
        <a:srgbClr val="636466"/>
      </a:dk1>
      <a:lt1>
        <a:srgbClr val="FFFFFF"/>
      </a:lt1>
      <a:dk2>
        <a:srgbClr val="00539B"/>
      </a:dk2>
      <a:lt2>
        <a:srgbClr val="636466"/>
      </a:lt2>
      <a:accent1>
        <a:srgbClr val="002B5C"/>
      </a:accent1>
      <a:accent2>
        <a:srgbClr val="008BB0"/>
      </a:accent2>
      <a:accent3>
        <a:srgbClr val="820053"/>
      </a:accent3>
      <a:accent4>
        <a:srgbClr val="00746D"/>
      </a:accent4>
      <a:accent5>
        <a:srgbClr val="FFCE51"/>
      </a:accent5>
      <a:accent6>
        <a:srgbClr val="78A13F"/>
      </a:accent6>
      <a:hlink>
        <a:srgbClr val="939598"/>
      </a:hlink>
      <a:folHlink>
        <a:srgbClr val="C7C8C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7" id="{F86B525F-1134-FD4F-B2DC-65077D2CE6F7}" vid="{DB5A4DB9-DDBF-2A4A-8A7D-A0525F0C4B1E}"/>
    </a:ext>
  </a:extLst>
</a:theme>
</file>

<file path=ppt/theme/theme4.xml><?xml version="1.0" encoding="utf-8"?>
<a:theme xmlns:a="http://schemas.openxmlformats.org/drawingml/2006/main" name="ABC Brand Positioning Line Statement End Slide">
  <a:themeElements>
    <a:clrScheme name="AmerisourceBergen New">
      <a:dk1>
        <a:srgbClr val="636466"/>
      </a:dk1>
      <a:lt1>
        <a:srgbClr val="FFFFFF"/>
      </a:lt1>
      <a:dk2>
        <a:srgbClr val="00539B"/>
      </a:dk2>
      <a:lt2>
        <a:srgbClr val="636466"/>
      </a:lt2>
      <a:accent1>
        <a:srgbClr val="002B5C"/>
      </a:accent1>
      <a:accent2>
        <a:srgbClr val="008BB0"/>
      </a:accent2>
      <a:accent3>
        <a:srgbClr val="820053"/>
      </a:accent3>
      <a:accent4>
        <a:srgbClr val="00746D"/>
      </a:accent4>
      <a:accent5>
        <a:srgbClr val="FFCE51"/>
      </a:accent5>
      <a:accent6>
        <a:srgbClr val="78A13F"/>
      </a:accent6>
      <a:hlink>
        <a:srgbClr val="939598"/>
      </a:hlink>
      <a:folHlink>
        <a:srgbClr val="C7C8C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7" id="{F86B525F-1134-FD4F-B2DC-65077D2CE6F7}" vid="{670D4F9E-5797-C545-8F04-B80C588375C7}"/>
    </a:ext>
  </a:extLst>
</a:theme>
</file>

<file path=ppt/theme/theme5.xml><?xml version="1.0" encoding="utf-8"?>
<a:theme xmlns:a="http://schemas.openxmlformats.org/drawingml/2006/main" name="1_ABC Brand Positioning Line Statement End Slide">
  <a:themeElements>
    <a:clrScheme name="AmerisourceBergen New">
      <a:dk1>
        <a:srgbClr val="636466"/>
      </a:dk1>
      <a:lt1>
        <a:srgbClr val="FFFFFF"/>
      </a:lt1>
      <a:dk2>
        <a:srgbClr val="00539B"/>
      </a:dk2>
      <a:lt2>
        <a:srgbClr val="636466"/>
      </a:lt2>
      <a:accent1>
        <a:srgbClr val="002B5C"/>
      </a:accent1>
      <a:accent2>
        <a:srgbClr val="008BB0"/>
      </a:accent2>
      <a:accent3>
        <a:srgbClr val="820053"/>
      </a:accent3>
      <a:accent4>
        <a:srgbClr val="00746D"/>
      </a:accent4>
      <a:accent5>
        <a:srgbClr val="FFCE51"/>
      </a:accent5>
      <a:accent6>
        <a:srgbClr val="78A13F"/>
      </a:accent6>
      <a:hlink>
        <a:srgbClr val="939598"/>
      </a:hlink>
      <a:folHlink>
        <a:srgbClr val="C7C8C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7" id="{F86B525F-1134-FD4F-B2DC-65077D2CE6F7}" vid="{670D4F9E-5797-C545-8F04-B80C588375C7}"/>
    </a:ext>
  </a:extLst>
</a:theme>
</file>

<file path=ppt/theme/theme6.xml><?xml version="1.0" encoding="utf-8"?>
<a:theme xmlns:a="http://schemas.openxmlformats.org/drawingml/2006/main" name="AmerisourceBergen V1.0">
  <a:themeElements>
    <a:clrScheme name="AmerisourceBergen New">
      <a:dk1>
        <a:srgbClr val="636466"/>
      </a:dk1>
      <a:lt1>
        <a:srgbClr val="FFFFFF"/>
      </a:lt1>
      <a:dk2>
        <a:srgbClr val="00539B"/>
      </a:dk2>
      <a:lt2>
        <a:srgbClr val="636466"/>
      </a:lt2>
      <a:accent1>
        <a:srgbClr val="002B5C"/>
      </a:accent1>
      <a:accent2>
        <a:srgbClr val="008BB0"/>
      </a:accent2>
      <a:accent3>
        <a:srgbClr val="820053"/>
      </a:accent3>
      <a:accent4>
        <a:srgbClr val="00746D"/>
      </a:accent4>
      <a:accent5>
        <a:srgbClr val="FFCE51"/>
      </a:accent5>
      <a:accent6>
        <a:srgbClr val="78A13F"/>
      </a:accent6>
      <a:hlink>
        <a:srgbClr val="939598"/>
      </a:hlink>
      <a:folHlink>
        <a:srgbClr val="C7C8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_ABC_Template" id="{388F64E7-1BA6-D944-8477-D37B9CD998CD}" vid="{744BE2CB-098B-F043-AEDE-2A6E8641AA71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PlaceholderData xmlns:i="http://www.w3.org/2001/XMLSchema-instance" xmlns="http://firmglobal.com/Confirmit/reporting/powerpoint/09-09-2009" i:type="TextPlaceholderData">
  <ActiveFilterSummarySupport>Unsupported</ActiveFilterSummarySupport>
  <ChartSupport>Unsupported</ChartSupport>
  <ChartImageSupport>Unsupported</ChartImageSupport>
  <EmbeddedTableSupport>Unsupported</EmbeddedTableSupport>
  <GaugeImageSupport>Unsupported</GaugeImageSupport>
  <PageTitleSupport>Unsupported</PageTitleSupport>
  <QuestionnaireTextSupport>Enabled</QuestionnaireTextSupport>
  <TableSupport>Unsupported</TableSupport>
  <TextSupport>Disabled</TextSupport>
</PlaceholderDat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F33622C09CC748B795F503465E4C5A" ma:contentTypeVersion="10" ma:contentTypeDescription="Create a new document." ma:contentTypeScope="" ma:versionID="ccf78e2eff2c9b1b925362da098c0938">
  <xsd:schema xmlns:xsd="http://www.w3.org/2001/XMLSchema" xmlns:xs="http://www.w3.org/2001/XMLSchema" xmlns:p="http://schemas.microsoft.com/office/2006/metadata/properties" xmlns:ns3="25b4b4c6-b840-45f2-a616-dc5abdcb41d8" targetNamespace="http://schemas.microsoft.com/office/2006/metadata/properties" ma:root="true" ma:fieldsID="b0bbd5417fcaa5f91173dfe8e9400f0b" ns3:_="">
    <xsd:import namespace="25b4b4c6-b840-45f2-a616-dc5abdcb41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4b4c6-b840-45f2-a616-dc5abdcb41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3B2DB2-E335-414D-9F8F-FDDB310F46A7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terms/"/>
    <ds:schemaRef ds:uri="25b4b4c6-b840-45f2-a616-dc5abdcb41d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1CE28EC-8A0D-4CDD-B33F-E1A0DF0ECBF4}">
  <ds:schemaRefs>
    <ds:schemaRef ds:uri="http://firmglobal.com/Confirmit/reporting/powerpoint/09-09-2009"/>
  </ds:schemaRefs>
</ds:datastoreItem>
</file>

<file path=customXml/itemProps3.xml><?xml version="1.0" encoding="utf-8"?>
<ds:datastoreItem xmlns:ds="http://schemas.openxmlformats.org/officeDocument/2006/customXml" ds:itemID="{12925586-D3B1-4060-BA07-2DBBF03CB30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8B584F9-3FDD-4ADF-AD30-F09D325B81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4b4c6-b840-45f2-a616-dc5abdcb41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ABC_Jan2019</Template>
  <TotalTime>34339</TotalTime>
  <Words>347</Words>
  <Application>Microsoft Office PowerPoint</Application>
  <PresentationFormat>On-screen Show (16:9)</PresentationFormat>
  <Paragraphs>48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ABC_Jan2019</vt:lpstr>
      <vt:lpstr>Transition and Title Slides with Color</vt:lpstr>
      <vt:lpstr>Full Blue Blank Slide</vt:lpstr>
      <vt:lpstr>ABC Brand Positioning Line Statement End Slide</vt:lpstr>
      <vt:lpstr>1_ABC Brand Positioning Line Statement End Slide</vt:lpstr>
      <vt:lpstr>AmerisourceBergen V1.0</vt:lpstr>
      <vt:lpstr>PowerPoint Presentation</vt:lpstr>
      <vt:lpstr>C19 Customer Ordering</vt:lpstr>
      <vt:lpstr>C19 Customer Ordering</vt:lpstr>
      <vt:lpstr>C19 Customer Ordering</vt:lpstr>
      <vt:lpstr>C19 Customer Ordering</vt:lpstr>
      <vt:lpstr>C19 Customer Ordering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Caviston, Heather</dc:creator>
  <cp:lastModifiedBy>Sample, Matthew</cp:lastModifiedBy>
  <cp:revision>488</cp:revision>
  <cp:lastPrinted>2014-03-06T23:54:20Z</cp:lastPrinted>
  <dcterms:created xsi:type="dcterms:W3CDTF">2019-05-08T18:56:17Z</dcterms:created>
  <dcterms:modified xsi:type="dcterms:W3CDTF">2021-01-13T20:05:57Z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0x0101002CF33622C09CC748B795F503465E4C5A</vt:lpwstr>
  </property>
</Properties>
</file>