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446" r:id="rId5"/>
    <p:sldId id="841" r:id="rId6"/>
    <p:sldId id="843" r:id="rId7"/>
    <p:sldId id="842" r:id="rId8"/>
    <p:sldId id="278" r:id="rId9"/>
    <p:sldId id="447" r:id="rId10"/>
    <p:sldId id="1018" r:id="rId11"/>
    <p:sldId id="1025" r:id="rId12"/>
    <p:sldId id="1015" r:id="rId13"/>
    <p:sldId id="776" r:id="rId14"/>
    <p:sldId id="433" r:id="rId15"/>
    <p:sldId id="69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4E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BC15C6-0CAF-4B8E-A811-FD1EBE50EE2C}" v="3" dt="2026-03-04T20:20:54.450"/>
    <p1510:client id="{1DF05B2A-9980-446E-B2B9-EB5B3B008DAA}" v="12" dt="2026-03-04T19:39:52.887"/>
    <p1510:client id="{D7C5AEB9-BB95-4648-BD32-7D087D605A62}" v="4" dt="2026-03-04T20:07:53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leen Wixted" userId="234e18c3-fd34-4368-afbd-c61791eb3dd0" providerId="ADAL" clId="{14DEC142-CEEA-4B8F-AC56-5800E55CC227}"/>
    <pc:docChg chg="delSld modSld">
      <pc:chgData name="Eileen Wixted" userId="234e18c3-fd34-4368-afbd-c61791eb3dd0" providerId="ADAL" clId="{14DEC142-CEEA-4B8F-AC56-5800E55CC227}" dt="2026-03-04T20:50:55.333" v="90" actId="20577"/>
      <pc:docMkLst>
        <pc:docMk/>
      </pc:docMkLst>
      <pc:sldChg chg="del">
        <pc:chgData name="Eileen Wixted" userId="234e18c3-fd34-4368-afbd-c61791eb3dd0" providerId="ADAL" clId="{14DEC142-CEEA-4B8F-AC56-5800E55CC227}" dt="2026-03-04T20:47:12.168" v="1" actId="47"/>
        <pc:sldMkLst>
          <pc:docMk/>
          <pc:sldMk cId="0" sldId="995"/>
        </pc:sldMkLst>
      </pc:sldChg>
      <pc:sldChg chg="del">
        <pc:chgData name="Eileen Wixted" userId="234e18c3-fd34-4368-afbd-c61791eb3dd0" providerId="ADAL" clId="{14DEC142-CEEA-4B8F-AC56-5800E55CC227}" dt="2026-03-04T20:46:14.335" v="0" actId="47"/>
        <pc:sldMkLst>
          <pc:docMk/>
          <pc:sldMk cId="1057898311" sldId="1024"/>
        </pc:sldMkLst>
      </pc:sldChg>
      <pc:sldChg chg="modSp mod">
        <pc:chgData name="Eileen Wixted" userId="234e18c3-fd34-4368-afbd-c61791eb3dd0" providerId="ADAL" clId="{14DEC142-CEEA-4B8F-AC56-5800E55CC227}" dt="2026-03-04T20:50:55.333" v="90" actId="20577"/>
        <pc:sldMkLst>
          <pc:docMk/>
          <pc:sldMk cId="3168572793" sldId="1025"/>
        </pc:sldMkLst>
        <pc:spChg chg="mod">
          <ac:chgData name="Eileen Wixted" userId="234e18c3-fd34-4368-afbd-c61791eb3dd0" providerId="ADAL" clId="{14DEC142-CEEA-4B8F-AC56-5800E55CC227}" dt="2026-03-04T20:48:35.876" v="27" actId="20577"/>
          <ac:spMkLst>
            <pc:docMk/>
            <pc:sldMk cId="3168572793" sldId="1025"/>
            <ac:spMk id="6" creationId="{68C484B1-D0B5-5EF2-31D4-07BC4A56774A}"/>
          </ac:spMkLst>
        </pc:spChg>
        <pc:spChg chg="mod">
          <ac:chgData name="Eileen Wixted" userId="234e18c3-fd34-4368-afbd-c61791eb3dd0" providerId="ADAL" clId="{14DEC142-CEEA-4B8F-AC56-5800E55CC227}" dt="2026-03-04T20:49:08.333" v="40" actId="20577"/>
          <ac:spMkLst>
            <pc:docMk/>
            <pc:sldMk cId="3168572793" sldId="1025"/>
            <ac:spMk id="8" creationId="{E844071F-793F-D1FB-4B0A-7B36CA8B6A80}"/>
          </ac:spMkLst>
        </pc:spChg>
        <pc:spChg chg="mod">
          <ac:chgData name="Eileen Wixted" userId="234e18c3-fd34-4368-afbd-c61791eb3dd0" providerId="ADAL" clId="{14DEC142-CEEA-4B8F-AC56-5800E55CC227}" dt="2026-03-04T20:50:55.333" v="90" actId="20577"/>
          <ac:spMkLst>
            <pc:docMk/>
            <pc:sldMk cId="3168572793" sldId="1025"/>
            <ac:spMk id="9" creationId="{AC24B7A5-FEFC-4C9D-E343-9D9D50FC3F45}"/>
          </ac:spMkLst>
        </pc:spChg>
      </pc:sldChg>
    </pc:docChg>
  </pc:docChgLst>
  <pc:docChgLst>
    <pc:chgData name="Jake Brus" userId="252d836a-deae-4a59-bb01-fbb19e6dd67c" providerId="ADAL" clId="{6937521A-EFEF-42D4-95CC-A8352C65AF01}"/>
    <pc:docChg chg="custSel addSld modSld">
      <pc:chgData name="Jake Brus" userId="252d836a-deae-4a59-bb01-fbb19e6dd67c" providerId="ADAL" clId="{6937521A-EFEF-42D4-95CC-A8352C65AF01}" dt="2026-03-04T20:26:39.849" v="119" actId="2085"/>
      <pc:docMkLst>
        <pc:docMk/>
      </pc:docMkLst>
      <pc:sldChg chg="addSp delSp modSp add mod">
        <pc:chgData name="Jake Brus" userId="252d836a-deae-4a59-bb01-fbb19e6dd67c" providerId="ADAL" clId="{6937521A-EFEF-42D4-95CC-A8352C65AF01}" dt="2026-03-04T20:26:39.849" v="119" actId="2085"/>
        <pc:sldMkLst>
          <pc:docMk/>
          <pc:sldMk cId="3168572793" sldId="1025"/>
        </pc:sldMkLst>
        <pc:spChg chg="mod">
          <ac:chgData name="Jake Brus" userId="252d836a-deae-4a59-bb01-fbb19e6dd67c" providerId="ADAL" clId="{6937521A-EFEF-42D4-95CC-A8352C65AF01}" dt="2026-03-04T20:22:39.360" v="118" actId="1076"/>
          <ac:spMkLst>
            <pc:docMk/>
            <pc:sldMk cId="3168572793" sldId="1025"/>
            <ac:spMk id="2" creationId="{FF2B311E-C972-C8AB-29E3-B7F6D9349B12}"/>
          </ac:spMkLst>
        </pc:spChg>
        <pc:spChg chg="del">
          <ac:chgData name="Jake Brus" userId="252d836a-deae-4a59-bb01-fbb19e6dd67c" providerId="ADAL" clId="{6937521A-EFEF-42D4-95CC-A8352C65AF01}" dt="2026-03-04T20:19:40.699" v="1" actId="478"/>
          <ac:spMkLst>
            <pc:docMk/>
            <pc:sldMk cId="3168572793" sldId="1025"/>
            <ac:spMk id="3" creationId="{E89C341A-9719-CBB3-7C9C-5A7736D4E5C3}"/>
          </ac:spMkLst>
        </pc:spChg>
        <pc:spChg chg="add del mod">
          <ac:chgData name="Jake Brus" userId="252d836a-deae-4a59-bb01-fbb19e6dd67c" providerId="ADAL" clId="{6937521A-EFEF-42D4-95CC-A8352C65AF01}" dt="2026-03-04T20:19:42.634" v="2" actId="478"/>
          <ac:spMkLst>
            <pc:docMk/>
            <pc:sldMk cId="3168572793" sldId="1025"/>
            <ac:spMk id="5" creationId="{95951C1B-4085-B43E-430E-A8C1EBD9C880}"/>
          </ac:spMkLst>
        </pc:spChg>
        <pc:spChg chg="add mod">
          <ac:chgData name="Jake Brus" userId="252d836a-deae-4a59-bb01-fbb19e6dd67c" providerId="ADAL" clId="{6937521A-EFEF-42D4-95CC-A8352C65AF01}" dt="2026-03-04T20:26:39.849" v="119" actId="2085"/>
          <ac:spMkLst>
            <pc:docMk/>
            <pc:sldMk cId="3168572793" sldId="1025"/>
            <ac:spMk id="6" creationId="{68C484B1-D0B5-5EF2-31D4-07BC4A56774A}"/>
          </ac:spMkLst>
        </pc:spChg>
        <pc:spChg chg="add mod">
          <ac:chgData name="Jake Brus" userId="252d836a-deae-4a59-bb01-fbb19e6dd67c" providerId="ADAL" clId="{6937521A-EFEF-42D4-95CC-A8352C65AF01}" dt="2026-03-04T20:26:39.849" v="119" actId="2085"/>
          <ac:spMkLst>
            <pc:docMk/>
            <pc:sldMk cId="3168572793" sldId="1025"/>
            <ac:spMk id="7" creationId="{4F4B6A26-4A72-9BAD-1D9A-B54A9C9D71A6}"/>
          </ac:spMkLst>
        </pc:spChg>
        <pc:spChg chg="add mod">
          <ac:chgData name="Jake Brus" userId="252d836a-deae-4a59-bb01-fbb19e6dd67c" providerId="ADAL" clId="{6937521A-EFEF-42D4-95CC-A8352C65AF01}" dt="2026-03-04T20:26:39.849" v="119" actId="2085"/>
          <ac:spMkLst>
            <pc:docMk/>
            <pc:sldMk cId="3168572793" sldId="1025"/>
            <ac:spMk id="8" creationId="{E844071F-793F-D1FB-4B0A-7B36CA8B6A80}"/>
          </ac:spMkLst>
        </pc:spChg>
        <pc:spChg chg="add mod">
          <ac:chgData name="Jake Brus" userId="252d836a-deae-4a59-bb01-fbb19e6dd67c" providerId="ADAL" clId="{6937521A-EFEF-42D4-95CC-A8352C65AF01}" dt="2026-03-04T20:26:39.849" v="119" actId="2085"/>
          <ac:spMkLst>
            <pc:docMk/>
            <pc:sldMk cId="3168572793" sldId="1025"/>
            <ac:spMk id="9" creationId="{AC24B7A5-FEFC-4C9D-E343-9D9D50FC3F4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6CE17-97EF-4A22-9039-85D5DFC1B0E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A2DE6-4DB6-4918-AD6A-7C70CA702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133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A2DE6-4DB6-4918-AD6A-7C70CA702A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1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>
            <a:extLst>
              <a:ext uri="{FF2B5EF4-FFF2-40B4-BE49-F238E27FC236}">
                <a16:creationId xmlns:a16="http://schemas.microsoft.com/office/drawing/2014/main" id="{08733C3C-FB24-57FB-CF48-C5B4690E60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0" name="Notes Placeholder 2">
            <a:extLst>
              <a:ext uri="{FF2B5EF4-FFF2-40B4-BE49-F238E27FC236}">
                <a16:creationId xmlns:a16="http://schemas.microsoft.com/office/drawing/2014/main" id="{1DECE379-8F1D-72B8-2689-ECB20863D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99331" name="Slide Number Placeholder 3">
            <a:extLst>
              <a:ext uri="{FF2B5EF4-FFF2-40B4-BE49-F238E27FC236}">
                <a16:creationId xmlns:a16="http://schemas.microsoft.com/office/drawing/2014/main" id="{B9FEFA15-AB0B-F82B-728A-FBA6DDA24A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791E8C-C0A7-40FC-8978-81BC2AB4F64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ar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312F266B-B1EA-CAE6-10A1-6F5072039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27125"/>
            <a:ext cx="12240222" cy="6885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A9AA0-A046-3AB7-440C-A8DED3472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3461" y="1348409"/>
            <a:ext cx="7399816" cy="29964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6E18E-B0B6-C068-8819-79465479A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6077" y="4647935"/>
            <a:ext cx="6687200" cy="144475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9262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50FB2D68-2383-DA80-B8F7-6E1E48C1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634" y="1061545"/>
            <a:ext cx="5135022" cy="459713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425A60-1E86-2FE1-780B-F01561D27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7370398" cy="6858000"/>
          </a:xfrm>
          <a:custGeom>
            <a:avLst/>
            <a:gdLst>
              <a:gd name="connsiteX0" fmla="*/ 1 w 7370398"/>
              <a:gd name="connsiteY0" fmla="*/ 0 h 6858000"/>
              <a:gd name="connsiteX1" fmla="*/ 5331873 w 7370398"/>
              <a:gd name="connsiteY1" fmla="*/ 0 h 6858000"/>
              <a:gd name="connsiteX2" fmla="*/ 7370398 w 7370398"/>
              <a:gd name="connsiteY2" fmla="*/ 6857999 h 6858000"/>
              <a:gd name="connsiteX3" fmla="*/ 4736794 w 7370398"/>
              <a:gd name="connsiteY3" fmla="*/ 6857999 h 6858000"/>
              <a:gd name="connsiteX4" fmla="*/ 4736794 w 7370398"/>
              <a:gd name="connsiteY4" fmla="*/ 6858000 h 6858000"/>
              <a:gd name="connsiteX5" fmla="*/ 2971800 w 7370398"/>
              <a:gd name="connsiteY5" fmla="*/ 6858000 h 6858000"/>
              <a:gd name="connsiteX6" fmla="*/ 2353029 w 7370398"/>
              <a:gd name="connsiteY6" fmla="*/ 6858000 h 6858000"/>
              <a:gd name="connsiteX7" fmla="*/ 0 w 7370398"/>
              <a:gd name="connsiteY7" fmla="*/ 4504971 h 6858000"/>
              <a:gd name="connsiteX8" fmla="*/ 0 w 7370398"/>
              <a:gd name="connsiteY8" fmla="*/ 4175670 h 6858000"/>
              <a:gd name="connsiteX9" fmla="*/ 1 w 7370398"/>
              <a:gd name="connsiteY9" fmla="*/ 41756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70398" h="6858000">
                <a:moveTo>
                  <a:pt x="1" y="0"/>
                </a:moveTo>
                <a:lnTo>
                  <a:pt x="5331873" y="0"/>
                </a:lnTo>
                <a:lnTo>
                  <a:pt x="7370398" y="6857999"/>
                </a:lnTo>
                <a:lnTo>
                  <a:pt x="4736794" y="6857999"/>
                </a:lnTo>
                <a:lnTo>
                  <a:pt x="4736794" y="6858000"/>
                </a:lnTo>
                <a:lnTo>
                  <a:pt x="2971800" y="6858000"/>
                </a:lnTo>
                <a:lnTo>
                  <a:pt x="2353029" y="6858000"/>
                </a:lnTo>
                <a:lnTo>
                  <a:pt x="0" y="4504971"/>
                </a:lnTo>
                <a:lnTo>
                  <a:pt x="0" y="4175670"/>
                </a:lnTo>
                <a:lnTo>
                  <a:pt x="1" y="4175670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24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50FB2D68-2383-DA80-B8F7-6E1E48C1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690" y="1061545"/>
            <a:ext cx="5401310" cy="459713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438F858-FD59-200F-28A8-CA2C7D7191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36794" y="0"/>
            <a:ext cx="7455207" cy="6858000"/>
          </a:xfrm>
          <a:custGeom>
            <a:avLst/>
            <a:gdLst>
              <a:gd name="connsiteX0" fmla="*/ 595079 w 7455207"/>
              <a:gd name="connsiteY0" fmla="*/ 0 h 6858000"/>
              <a:gd name="connsiteX1" fmla="*/ 3053886 w 7455207"/>
              <a:gd name="connsiteY1" fmla="*/ 0 h 6858000"/>
              <a:gd name="connsiteX2" fmla="*/ 4934438 w 7455207"/>
              <a:gd name="connsiteY2" fmla="*/ 0 h 6858000"/>
              <a:gd name="connsiteX3" fmla="*/ 7455207 w 7455207"/>
              <a:gd name="connsiteY3" fmla="*/ 0 h 6858000"/>
              <a:gd name="connsiteX4" fmla="*/ 7455207 w 7455207"/>
              <a:gd name="connsiteY4" fmla="*/ 6858000 h 6858000"/>
              <a:gd name="connsiteX5" fmla="*/ 4934438 w 7455207"/>
              <a:gd name="connsiteY5" fmla="*/ 6858000 h 6858000"/>
              <a:gd name="connsiteX6" fmla="*/ 3053886 w 7455207"/>
              <a:gd name="connsiteY6" fmla="*/ 6858000 h 6858000"/>
              <a:gd name="connsiteX7" fmla="*/ 0 w 7455207"/>
              <a:gd name="connsiteY7" fmla="*/ 6858000 h 6858000"/>
              <a:gd name="connsiteX8" fmla="*/ 0 w 7455207"/>
              <a:gd name="connsiteY8" fmla="*/ 6857999 h 6858000"/>
              <a:gd name="connsiteX9" fmla="*/ 2633604 w 7455207"/>
              <a:gd name="connsiteY9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55207" h="6858000">
                <a:moveTo>
                  <a:pt x="595079" y="0"/>
                </a:moveTo>
                <a:lnTo>
                  <a:pt x="3053886" y="0"/>
                </a:lnTo>
                <a:lnTo>
                  <a:pt x="4934438" y="0"/>
                </a:lnTo>
                <a:lnTo>
                  <a:pt x="7455207" y="0"/>
                </a:lnTo>
                <a:lnTo>
                  <a:pt x="7455207" y="6858000"/>
                </a:lnTo>
                <a:lnTo>
                  <a:pt x="4934438" y="6858000"/>
                </a:lnTo>
                <a:lnTo>
                  <a:pt x="3053886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2633604" y="6857999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9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rter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50FB2D68-2383-DA80-B8F7-6E1E48C1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207" y="1061545"/>
            <a:ext cx="7110449" cy="459713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 19">
            <a:extLst>
              <a:ext uri="{FF2B5EF4-FFF2-40B4-BE49-F238E27FC236}">
                <a16:creationId xmlns:a16="http://schemas.microsoft.com/office/drawing/2014/main" id="{93DA245B-B0DF-57CE-D832-AB948E5655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765036" cy="6857999"/>
          </a:xfrm>
          <a:custGeom>
            <a:avLst/>
            <a:gdLst>
              <a:gd name="connsiteX0" fmla="*/ 0 w 4765036"/>
              <a:gd name="connsiteY0" fmla="*/ 0 h 6857999"/>
              <a:gd name="connsiteX1" fmla="*/ 2726511 w 4765036"/>
              <a:gd name="connsiteY1" fmla="*/ 0 h 6857999"/>
              <a:gd name="connsiteX2" fmla="*/ 4765036 w 4765036"/>
              <a:gd name="connsiteY2" fmla="*/ 6857999 h 6857999"/>
              <a:gd name="connsiteX3" fmla="*/ 2374899 w 4765036"/>
              <a:gd name="connsiteY3" fmla="*/ 6857999 h 6857999"/>
              <a:gd name="connsiteX4" fmla="*/ 2353027 w 4765036"/>
              <a:gd name="connsiteY4" fmla="*/ 6857999 h 6857999"/>
              <a:gd name="connsiteX5" fmla="*/ 0 w 4765036"/>
              <a:gd name="connsiteY5" fmla="*/ 450497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65036" h="6857999">
                <a:moveTo>
                  <a:pt x="0" y="0"/>
                </a:moveTo>
                <a:lnTo>
                  <a:pt x="2726511" y="0"/>
                </a:lnTo>
                <a:lnTo>
                  <a:pt x="4765036" y="6857999"/>
                </a:lnTo>
                <a:lnTo>
                  <a:pt x="2374899" y="6857999"/>
                </a:lnTo>
                <a:lnTo>
                  <a:pt x="2353027" y="6857999"/>
                </a:lnTo>
                <a:lnTo>
                  <a:pt x="0" y="4504972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02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rter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50FB2D68-2383-DA80-B8F7-6E1E48C1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660" y="1061545"/>
            <a:ext cx="7513861" cy="459713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2DD79E8-7DB7-C5A3-C1E3-EDA998AF2E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25160" y="0"/>
            <a:ext cx="4966840" cy="6858000"/>
          </a:xfrm>
          <a:custGeom>
            <a:avLst/>
            <a:gdLst>
              <a:gd name="connsiteX0" fmla="*/ 595079 w 4966840"/>
              <a:gd name="connsiteY0" fmla="*/ 0 h 6858000"/>
              <a:gd name="connsiteX1" fmla="*/ 3053886 w 4966840"/>
              <a:gd name="connsiteY1" fmla="*/ 0 h 6858000"/>
              <a:gd name="connsiteX2" fmla="*/ 4934438 w 4966840"/>
              <a:gd name="connsiteY2" fmla="*/ 0 h 6858000"/>
              <a:gd name="connsiteX3" fmla="*/ 4966840 w 4966840"/>
              <a:gd name="connsiteY3" fmla="*/ 0 h 6858000"/>
              <a:gd name="connsiteX4" fmla="*/ 4966840 w 4966840"/>
              <a:gd name="connsiteY4" fmla="*/ 6858000 h 6858000"/>
              <a:gd name="connsiteX5" fmla="*/ 4934438 w 4966840"/>
              <a:gd name="connsiteY5" fmla="*/ 6858000 h 6858000"/>
              <a:gd name="connsiteX6" fmla="*/ 3053886 w 4966840"/>
              <a:gd name="connsiteY6" fmla="*/ 6858000 h 6858000"/>
              <a:gd name="connsiteX7" fmla="*/ 0 w 4966840"/>
              <a:gd name="connsiteY7" fmla="*/ 6858000 h 6858000"/>
              <a:gd name="connsiteX8" fmla="*/ 0 w 4966840"/>
              <a:gd name="connsiteY8" fmla="*/ 6857999 h 6858000"/>
              <a:gd name="connsiteX9" fmla="*/ 2633604 w 4966840"/>
              <a:gd name="connsiteY9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66840" h="6858000">
                <a:moveTo>
                  <a:pt x="595079" y="0"/>
                </a:moveTo>
                <a:lnTo>
                  <a:pt x="3053886" y="0"/>
                </a:lnTo>
                <a:lnTo>
                  <a:pt x="4934438" y="0"/>
                </a:lnTo>
                <a:lnTo>
                  <a:pt x="4966840" y="0"/>
                </a:lnTo>
                <a:lnTo>
                  <a:pt x="4966840" y="6858000"/>
                </a:lnTo>
                <a:lnTo>
                  <a:pt x="4934438" y="6858000"/>
                </a:lnTo>
                <a:lnTo>
                  <a:pt x="3053886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2633604" y="6857999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85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Le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425A60-1E86-2FE1-780B-F01561D27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7370398" cy="6858000"/>
          </a:xfrm>
          <a:custGeom>
            <a:avLst/>
            <a:gdLst>
              <a:gd name="connsiteX0" fmla="*/ 1 w 7370398"/>
              <a:gd name="connsiteY0" fmla="*/ 0 h 6858000"/>
              <a:gd name="connsiteX1" fmla="*/ 5331873 w 7370398"/>
              <a:gd name="connsiteY1" fmla="*/ 0 h 6858000"/>
              <a:gd name="connsiteX2" fmla="*/ 7370398 w 7370398"/>
              <a:gd name="connsiteY2" fmla="*/ 6857999 h 6858000"/>
              <a:gd name="connsiteX3" fmla="*/ 4736794 w 7370398"/>
              <a:gd name="connsiteY3" fmla="*/ 6857999 h 6858000"/>
              <a:gd name="connsiteX4" fmla="*/ 4736794 w 7370398"/>
              <a:gd name="connsiteY4" fmla="*/ 6858000 h 6858000"/>
              <a:gd name="connsiteX5" fmla="*/ 2971800 w 7370398"/>
              <a:gd name="connsiteY5" fmla="*/ 6858000 h 6858000"/>
              <a:gd name="connsiteX6" fmla="*/ 2353029 w 7370398"/>
              <a:gd name="connsiteY6" fmla="*/ 6858000 h 6858000"/>
              <a:gd name="connsiteX7" fmla="*/ 0 w 7370398"/>
              <a:gd name="connsiteY7" fmla="*/ 4504971 h 6858000"/>
              <a:gd name="connsiteX8" fmla="*/ 0 w 7370398"/>
              <a:gd name="connsiteY8" fmla="*/ 4175670 h 6858000"/>
              <a:gd name="connsiteX9" fmla="*/ 1 w 7370398"/>
              <a:gd name="connsiteY9" fmla="*/ 41756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70398" h="6858000">
                <a:moveTo>
                  <a:pt x="1" y="0"/>
                </a:moveTo>
                <a:lnTo>
                  <a:pt x="5331873" y="0"/>
                </a:lnTo>
                <a:lnTo>
                  <a:pt x="7370398" y="6857999"/>
                </a:lnTo>
                <a:lnTo>
                  <a:pt x="4736794" y="6857999"/>
                </a:lnTo>
                <a:lnTo>
                  <a:pt x="4736794" y="6858000"/>
                </a:lnTo>
                <a:lnTo>
                  <a:pt x="2971800" y="6858000"/>
                </a:lnTo>
                <a:lnTo>
                  <a:pt x="2353029" y="6858000"/>
                </a:lnTo>
                <a:lnTo>
                  <a:pt x="0" y="4504971"/>
                </a:lnTo>
                <a:lnTo>
                  <a:pt x="0" y="4175670"/>
                </a:lnTo>
                <a:lnTo>
                  <a:pt x="1" y="4175670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6832D41-0A43-9FC4-EA0E-9EB93AB76E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6936" y="2660907"/>
            <a:ext cx="4480720" cy="3403343"/>
          </a:xfrm>
        </p:spPr>
        <p:txBody>
          <a:bodyPr>
            <a:normAutofit/>
          </a:bodyPr>
          <a:lstStyle>
            <a:lvl1pPr marL="0" indent="0" algn="r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4F3FD96-E0EC-FEF7-B255-2C09C3B99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634" y="491491"/>
            <a:ext cx="5135022" cy="216941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2974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Righ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438F858-FD59-200F-28A8-CA2C7D7191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36794" y="0"/>
            <a:ext cx="7455207" cy="6858000"/>
          </a:xfrm>
          <a:custGeom>
            <a:avLst/>
            <a:gdLst>
              <a:gd name="connsiteX0" fmla="*/ 595079 w 7455207"/>
              <a:gd name="connsiteY0" fmla="*/ 0 h 6858000"/>
              <a:gd name="connsiteX1" fmla="*/ 3053886 w 7455207"/>
              <a:gd name="connsiteY1" fmla="*/ 0 h 6858000"/>
              <a:gd name="connsiteX2" fmla="*/ 4934438 w 7455207"/>
              <a:gd name="connsiteY2" fmla="*/ 0 h 6858000"/>
              <a:gd name="connsiteX3" fmla="*/ 7455207 w 7455207"/>
              <a:gd name="connsiteY3" fmla="*/ 0 h 6858000"/>
              <a:gd name="connsiteX4" fmla="*/ 7455207 w 7455207"/>
              <a:gd name="connsiteY4" fmla="*/ 6858000 h 6858000"/>
              <a:gd name="connsiteX5" fmla="*/ 4934438 w 7455207"/>
              <a:gd name="connsiteY5" fmla="*/ 6858000 h 6858000"/>
              <a:gd name="connsiteX6" fmla="*/ 3053886 w 7455207"/>
              <a:gd name="connsiteY6" fmla="*/ 6858000 h 6858000"/>
              <a:gd name="connsiteX7" fmla="*/ 0 w 7455207"/>
              <a:gd name="connsiteY7" fmla="*/ 6858000 h 6858000"/>
              <a:gd name="connsiteX8" fmla="*/ 0 w 7455207"/>
              <a:gd name="connsiteY8" fmla="*/ 6857999 h 6858000"/>
              <a:gd name="connsiteX9" fmla="*/ 2633604 w 7455207"/>
              <a:gd name="connsiteY9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55207" h="6858000">
                <a:moveTo>
                  <a:pt x="595079" y="0"/>
                </a:moveTo>
                <a:lnTo>
                  <a:pt x="3053886" y="0"/>
                </a:lnTo>
                <a:lnTo>
                  <a:pt x="4934438" y="0"/>
                </a:lnTo>
                <a:lnTo>
                  <a:pt x="7455207" y="0"/>
                </a:lnTo>
                <a:lnTo>
                  <a:pt x="7455207" y="6858000"/>
                </a:lnTo>
                <a:lnTo>
                  <a:pt x="4934438" y="6858000"/>
                </a:lnTo>
                <a:lnTo>
                  <a:pt x="3053886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2633604" y="6857999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1F0FF0-F1ED-9238-F648-B57D18374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491491"/>
            <a:ext cx="5135022" cy="216941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CBA9B06-F42B-F74C-1BED-2E69A5851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500" y="2662177"/>
            <a:ext cx="5135022" cy="3402073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050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rter Image Le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" name="Picture Placeholder 19">
            <a:extLst>
              <a:ext uri="{FF2B5EF4-FFF2-40B4-BE49-F238E27FC236}">
                <a16:creationId xmlns:a16="http://schemas.microsoft.com/office/drawing/2014/main" id="{93DA245B-B0DF-57CE-D832-AB948E5655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765036" cy="6857999"/>
          </a:xfrm>
          <a:custGeom>
            <a:avLst/>
            <a:gdLst>
              <a:gd name="connsiteX0" fmla="*/ 0 w 4765036"/>
              <a:gd name="connsiteY0" fmla="*/ 0 h 6857999"/>
              <a:gd name="connsiteX1" fmla="*/ 2726511 w 4765036"/>
              <a:gd name="connsiteY1" fmla="*/ 0 h 6857999"/>
              <a:gd name="connsiteX2" fmla="*/ 4765036 w 4765036"/>
              <a:gd name="connsiteY2" fmla="*/ 6857999 h 6857999"/>
              <a:gd name="connsiteX3" fmla="*/ 2374899 w 4765036"/>
              <a:gd name="connsiteY3" fmla="*/ 6857999 h 6857999"/>
              <a:gd name="connsiteX4" fmla="*/ 2353027 w 4765036"/>
              <a:gd name="connsiteY4" fmla="*/ 6857999 h 6857999"/>
              <a:gd name="connsiteX5" fmla="*/ 0 w 4765036"/>
              <a:gd name="connsiteY5" fmla="*/ 450497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65036" h="6857999">
                <a:moveTo>
                  <a:pt x="0" y="0"/>
                </a:moveTo>
                <a:lnTo>
                  <a:pt x="2726511" y="0"/>
                </a:lnTo>
                <a:lnTo>
                  <a:pt x="4765036" y="6857999"/>
                </a:lnTo>
                <a:lnTo>
                  <a:pt x="2374899" y="6857999"/>
                </a:lnTo>
                <a:lnTo>
                  <a:pt x="2353027" y="6857999"/>
                </a:lnTo>
                <a:lnTo>
                  <a:pt x="0" y="4504972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F7B264-5C31-D48C-70B3-62E8AE6AB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3428" y="416689"/>
            <a:ext cx="7814228" cy="17709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B71D849-DB21-792D-B14A-199368C7A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8932" y="2384385"/>
            <a:ext cx="7038724" cy="3402073"/>
          </a:xfrm>
        </p:spPr>
        <p:txBody>
          <a:bodyPr>
            <a:normAutofit/>
          </a:bodyPr>
          <a:lstStyle>
            <a:lvl1pPr marL="457200" indent="-457200" algn="r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5455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rter Image Righ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2DD79E8-7DB7-C5A3-C1E3-EDA998AF2E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25160" y="0"/>
            <a:ext cx="4966840" cy="6858000"/>
          </a:xfrm>
          <a:custGeom>
            <a:avLst/>
            <a:gdLst>
              <a:gd name="connsiteX0" fmla="*/ 595079 w 4966840"/>
              <a:gd name="connsiteY0" fmla="*/ 0 h 6858000"/>
              <a:gd name="connsiteX1" fmla="*/ 3053886 w 4966840"/>
              <a:gd name="connsiteY1" fmla="*/ 0 h 6858000"/>
              <a:gd name="connsiteX2" fmla="*/ 4934438 w 4966840"/>
              <a:gd name="connsiteY2" fmla="*/ 0 h 6858000"/>
              <a:gd name="connsiteX3" fmla="*/ 4966840 w 4966840"/>
              <a:gd name="connsiteY3" fmla="*/ 0 h 6858000"/>
              <a:gd name="connsiteX4" fmla="*/ 4966840 w 4966840"/>
              <a:gd name="connsiteY4" fmla="*/ 6858000 h 6858000"/>
              <a:gd name="connsiteX5" fmla="*/ 4934438 w 4966840"/>
              <a:gd name="connsiteY5" fmla="*/ 6858000 h 6858000"/>
              <a:gd name="connsiteX6" fmla="*/ 3053886 w 4966840"/>
              <a:gd name="connsiteY6" fmla="*/ 6858000 h 6858000"/>
              <a:gd name="connsiteX7" fmla="*/ 0 w 4966840"/>
              <a:gd name="connsiteY7" fmla="*/ 6858000 h 6858000"/>
              <a:gd name="connsiteX8" fmla="*/ 0 w 4966840"/>
              <a:gd name="connsiteY8" fmla="*/ 6857999 h 6858000"/>
              <a:gd name="connsiteX9" fmla="*/ 2633604 w 4966840"/>
              <a:gd name="connsiteY9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66840" h="6858000">
                <a:moveTo>
                  <a:pt x="595079" y="0"/>
                </a:moveTo>
                <a:lnTo>
                  <a:pt x="3053886" y="0"/>
                </a:lnTo>
                <a:lnTo>
                  <a:pt x="4934438" y="0"/>
                </a:lnTo>
                <a:lnTo>
                  <a:pt x="4966840" y="0"/>
                </a:lnTo>
                <a:lnTo>
                  <a:pt x="4966840" y="6858000"/>
                </a:lnTo>
                <a:lnTo>
                  <a:pt x="4934438" y="6858000"/>
                </a:lnTo>
                <a:lnTo>
                  <a:pt x="3053886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2633604" y="6857999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1EB3EA0-36F6-8B08-AFCF-4C17D9735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500" y="2384385"/>
            <a:ext cx="7814228" cy="3402073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2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78AFD88-5A79-D7C1-45F1-C618688C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04" y="416689"/>
            <a:ext cx="7814228" cy="17709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8398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rter two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B382513-B0A7-F762-335E-3F6591F16D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0769" y="0"/>
            <a:ext cx="7370397" cy="6858000"/>
          </a:xfrm>
          <a:custGeom>
            <a:avLst/>
            <a:gdLst>
              <a:gd name="connsiteX0" fmla="*/ 0 w 7370397"/>
              <a:gd name="connsiteY0" fmla="*/ 0 h 6858000"/>
              <a:gd name="connsiteX1" fmla="*/ 5331872 w 7370397"/>
              <a:gd name="connsiteY1" fmla="*/ 0 h 6858000"/>
              <a:gd name="connsiteX2" fmla="*/ 7370397 w 7370397"/>
              <a:gd name="connsiteY2" fmla="*/ 6857999 h 6858000"/>
              <a:gd name="connsiteX3" fmla="*/ 4736793 w 7370397"/>
              <a:gd name="connsiteY3" fmla="*/ 6857999 h 6858000"/>
              <a:gd name="connsiteX4" fmla="*/ 4736793 w 7370397"/>
              <a:gd name="connsiteY4" fmla="*/ 6858000 h 6858000"/>
              <a:gd name="connsiteX5" fmla="*/ 4154168 w 7370397"/>
              <a:gd name="connsiteY5" fmla="*/ 6858000 h 6858000"/>
              <a:gd name="connsiteX6" fmla="*/ 2115643 w 7370397"/>
              <a:gd name="connsiteY6" fmla="*/ 1 h 6858000"/>
              <a:gd name="connsiteX7" fmla="*/ 0 w 7370397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70397" h="6858000">
                <a:moveTo>
                  <a:pt x="0" y="0"/>
                </a:moveTo>
                <a:lnTo>
                  <a:pt x="5331872" y="0"/>
                </a:lnTo>
                <a:lnTo>
                  <a:pt x="7370397" y="6857999"/>
                </a:lnTo>
                <a:lnTo>
                  <a:pt x="4736793" y="6857999"/>
                </a:lnTo>
                <a:lnTo>
                  <a:pt x="4736793" y="6858000"/>
                </a:lnTo>
                <a:lnTo>
                  <a:pt x="4154168" y="6858000"/>
                </a:lnTo>
                <a:lnTo>
                  <a:pt x="2115643" y="1"/>
                </a:lnTo>
                <a:lnTo>
                  <a:pt x="0" y="1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50FB2D68-2383-DA80-B8F7-6E1E48C1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965" y="873177"/>
            <a:ext cx="4112417" cy="511164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AC8B0F0-7DAD-90F5-C320-6F4C051B1C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765036" cy="6857999"/>
          </a:xfrm>
          <a:custGeom>
            <a:avLst/>
            <a:gdLst>
              <a:gd name="connsiteX0" fmla="*/ 0 w 4765036"/>
              <a:gd name="connsiteY0" fmla="*/ 0 h 6857999"/>
              <a:gd name="connsiteX1" fmla="*/ 2726511 w 4765036"/>
              <a:gd name="connsiteY1" fmla="*/ 0 h 6857999"/>
              <a:gd name="connsiteX2" fmla="*/ 4765036 w 4765036"/>
              <a:gd name="connsiteY2" fmla="*/ 6857999 h 6857999"/>
              <a:gd name="connsiteX3" fmla="*/ 2374899 w 4765036"/>
              <a:gd name="connsiteY3" fmla="*/ 6857999 h 6857999"/>
              <a:gd name="connsiteX4" fmla="*/ 2353027 w 4765036"/>
              <a:gd name="connsiteY4" fmla="*/ 6857999 h 6857999"/>
              <a:gd name="connsiteX5" fmla="*/ 0 w 4765036"/>
              <a:gd name="connsiteY5" fmla="*/ 450497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65036" h="6857999">
                <a:moveTo>
                  <a:pt x="0" y="0"/>
                </a:moveTo>
                <a:lnTo>
                  <a:pt x="2726511" y="0"/>
                </a:lnTo>
                <a:lnTo>
                  <a:pt x="4765036" y="6857999"/>
                </a:lnTo>
                <a:lnTo>
                  <a:pt x="2374899" y="6857999"/>
                </a:lnTo>
                <a:lnTo>
                  <a:pt x="2353027" y="6857999"/>
                </a:lnTo>
                <a:lnTo>
                  <a:pt x="0" y="4504972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35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rter Two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50FB2D68-2383-DA80-B8F7-6E1E48C1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30" y="1130432"/>
            <a:ext cx="4515829" cy="459713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2DD79E8-7DB7-C5A3-C1E3-EDA998AF2E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25160" y="0"/>
            <a:ext cx="4966840" cy="6858000"/>
          </a:xfrm>
          <a:custGeom>
            <a:avLst/>
            <a:gdLst>
              <a:gd name="connsiteX0" fmla="*/ 595079 w 4966840"/>
              <a:gd name="connsiteY0" fmla="*/ 0 h 6858000"/>
              <a:gd name="connsiteX1" fmla="*/ 3053886 w 4966840"/>
              <a:gd name="connsiteY1" fmla="*/ 0 h 6858000"/>
              <a:gd name="connsiteX2" fmla="*/ 4934438 w 4966840"/>
              <a:gd name="connsiteY2" fmla="*/ 0 h 6858000"/>
              <a:gd name="connsiteX3" fmla="*/ 4966840 w 4966840"/>
              <a:gd name="connsiteY3" fmla="*/ 0 h 6858000"/>
              <a:gd name="connsiteX4" fmla="*/ 4966840 w 4966840"/>
              <a:gd name="connsiteY4" fmla="*/ 6858000 h 6858000"/>
              <a:gd name="connsiteX5" fmla="*/ 4934438 w 4966840"/>
              <a:gd name="connsiteY5" fmla="*/ 6858000 h 6858000"/>
              <a:gd name="connsiteX6" fmla="*/ 3053886 w 4966840"/>
              <a:gd name="connsiteY6" fmla="*/ 6858000 h 6858000"/>
              <a:gd name="connsiteX7" fmla="*/ 0 w 4966840"/>
              <a:gd name="connsiteY7" fmla="*/ 6858000 h 6858000"/>
              <a:gd name="connsiteX8" fmla="*/ 0 w 4966840"/>
              <a:gd name="connsiteY8" fmla="*/ 6857999 h 6858000"/>
              <a:gd name="connsiteX9" fmla="*/ 2633604 w 4966840"/>
              <a:gd name="connsiteY9" fmla="*/ 68579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66840" h="6858000">
                <a:moveTo>
                  <a:pt x="595079" y="0"/>
                </a:moveTo>
                <a:lnTo>
                  <a:pt x="3053886" y="0"/>
                </a:lnTo>
                <a:lnTo>
                  <a:pt x="4934438" y="0"/>
                </a:lnTo>
                <a:lnTo>
                  <a:pt x="4966840" y="0"/>
                </a:lnTo>
                <a:lnTo>
                  <a:pt x="4966840" y="6858000"/>
                </a:lnTo>
                <a:lnTo>
                  <a:pt x="4934438" y="6858000"/>
                </a:lnTo>
                <a:lnTo>
                  <a:pt x="3053886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2633604" y="6857999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1677F05-3F41-C71A-1E11-A89BBA10BD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38183" y="0"/>
            <a:ext cx="7370397" cy="6858000"/>
          </a:xfrm>
          <a:custGeom>
            <a:avLst/>
            <a:gdLst>
              <a:gd name="connsiteX0" fmla="*/ 0 w 7370397"/>
              <a:gd name="connsiteY0" fmla="*/ 0 h 6858000"/>
              <a:gd name="connsiteX1" fmla="*/ 5331872 w 7370397"/>
              <a:gd name="connsiteY1" fmla="*/ 0 h 6858000"/>
              <a:gd name="connsiteX2" fmla="*/ 7370397 w 7370397"/>
              <a:gd name="connsiteY2" fmla="*/ 6857999 h 6858000"/>
              <a:gd name="connsiteX3" fmla="*/ 4736793 w 7370397"/>
              <a:gd name="connsiteY3" fmla="*/ 6857999 h 6858000"/>
              <a:gd name="connsiteX4" fmla="*/ 4736793 w 7370397"/>
              <a:gd name="connsiteY4" fmla="*/ 6858000 h 6858000"/>
              <a:gd name="connsiteX5" fmla="*/ 4154168 w 7370397"/>
              <a:gd name="connsiteY5" fmla="*/ 6858000 h 6858000"/>
              <a:gd name="connsiteX6" fmla="*/ 2115643 w 7370397"/>
              <a:gd name="connsiteY6" fmla="*/ 1 h 6858000"/>
              <a:gd name="connsiteX7" fmla="*/ 0 w 7370397"/>
              <a:gd name="connsiteY7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70397" h="6858000">
                <a:moveTo>
                  <a:pt x="0" y="0"/>
                </a:moveTo>
                <a:lnTo>
                  <a:pt x="5331872" y="0"/>
                </a:lnTo>
                <a:lnTo>
                  <a:pt x="7370397" y="6857999"/>
                </a:lnTo>
                <a:lnTo>
                  <a:pt x="4736793" y="6857999"/>
                </a:lnTo>
                <a:lnTo>
                  <a:pt x="4736793" y="6858000"/>
                </a:lnTo>
                <a:lnTo>
                  <a:pt x="4154168" y="6858000"/>
                </a:lnTo>
                <a:lnTo>
                  <a:pt x="2115643" y="1"/>
                </a:lnTo>
                <a:lnTo>
                  <a:pt x="0" y="1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68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e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0B12601-1989-55AD-A41E-4662514839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A9AA0-A046-3AB7-440C-A8DED3472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3461" y="1348409"/>
            <a:ext cx="7399816" cy="29964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6E18E-B0B6-C068-8819-79465479A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6077" y="4647935"/>
            <a:ext cx="6687200" cy="144475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33164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06C4BE97-F1E3-F9DD-9528-9EB6AA02C4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3429000"/>
            <a:ext cx="6777377" cy="3429000"/>
          </a:xfrm>
          <a:custGeom>
            <a:avLst/>
            <a:gdLst>
              <a:gd name="connsiteX0" fmla="*/ 0 w 6777377"/>
              <a:gd name="connsiteY0" fmla="*/ 0 h 3429000"/>
              <a:gd name="connsiteX1" fmla="*/ 5161065 w 6777377"/>
              <a:gd name="connsiteY1" fmla="*/ 0 h 3429000"/>
              <a:gd name="connsiteX2" fmla="*/ 6777377 w 6777377"/>
              <a:gd name="connsiteY2" fmla="*/ 3429000 h 3429000"/>
              <a:gd name="connsiteX3" fmla="*/ 2692399 w 6777377"/>
              <a:gd name="connsiteY3" fmla="*/ 3429000 h 3429000"/>
              <a:gd name="connsiteX4" fmla="*/ 2353028 w 6777377"/>
              <a:gd name="connsiteY4" fmla="*/ 3429000 h 3429000"/>
              <a:gd name="connsiteX5" fmla="*/ 0 w 6777377"/>
              <a:gd name="connsiteY5" fmla="*/ 1075972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77377" h="3429000">
                <a:moveTo>
                  <a:pt x="0" y="0"/>
                </a:moveTo>
                <a:lnTo>
                  <a:pt x="5161065" y="0"/>
                </a:lnTo>
                <a:lnTo>
                  <a:pt x="6777377" y="3429000"/>
                </a:lnTo>
                <a:lnTo>
                  <a:pt x="2692399" y="3429000"/>
                </a:lnTo>
                <a:lnTo>
                  <a:pt x="2353028" y="3429000"/>
                </a:lnTo>
                <a:lnTo>
                  <a:pt x="0" y="1075972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50FB2D68-2383-DA80-B8F7-6E1E48C1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69" y="754911"/>
            <a:ext cx="10946722" cy="186069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06D95609-9B86-8305-43C2-926935E017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32362" y="3427730"/>
            <a:ext cx="6859638" cy="3430270"/>
          </a:xfrm>
          <a:custGeom>
            <a:avLst/>
            <a:gdLst>
              <a:gd name="connsiteX0" fmla="*/ 2578583 w 6859638"/>
              <a:gd name="connsiteY0" fmla="*/ 0 h 3430270"/>
              <a:gd name="connsiteX1" fmla="*/ 6859638 w 6859638"/>
              <a:gd name="connsiteY1" fmla="*/ 0 h 3430270"/>
              <a:gd name="connsiteX2" fmla="*/ 6859638 w 6859638"/>
              <a:gd name="connsiteY2" fmla="*/ 3430270 h 3430270"/>
              <a:gd name="connsiteX3" fmla="*/ 6527118 w 6859638"/>
              <a:gd name="connsiteY3" fmla="*/ 3430270 h 3430270"/>
              <a:gd name="connsiteX4" fmla="*/ 2578583 w 6859638"/>
              <a:gd name="connsiteY4" fmla="*/ 3430270 h 3430270"/>
              <a:gd name="connsiteX5" fmla="*/ 1616312 w 6859638"/>
              <a:gd name="connsiteY5" fmla="*/ 3430270 h 3430270"/>
              <a:gd name="connsiteX6" fmla="*/ 0 w 6859638"/>
              <a:gd name="connsiteY6" fmla="*/ 1270 h 3430270"/>
              <a:gd name="connsiteX7" fmla="*/ 2578583 w 6859638"/>
              <a:gd name="connsiteY7" fmla="*/ 1270 h 343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9638" h="3430270">
                <a:moveTo>
                  <a:pt x="2578583" y="0"/>
                </a:moveTo>
                <a:lnTo>
                  <a:pt x="6859638" y="0"/>
                </a:lnTo>
                <a:lnTo>
                  <a:pt x="6859638" y="3430270"/>
                </a:lnTo>
                <a:lnTo>
                  <a:pt x="6527118" y="3430270"/>
                </a:lnTo>
                <a:lnTo>
                  <a:pt x="2578583" y="3430270"/>
                </a:lnTo>
                <a:lnTo>
                  <a:pt x="1616312" y="3430270"/>
                </a:lnTo>
                <a:lnTo>
                  <a:pt x="0" y="1270"/>
                </a:lnTo>
                <a:lnTo>
                  <a:pt x="2578583" y="1270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73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Quarter_B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D807EE-359F-4FD2-6721-69BD374E6E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6862B9-36FB-6F1D-E10A-CC44EC24C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5346F78-41D1-E5B3-3D52-7FB3DE4AE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7739" y="1086678"/>
            <a:ext cx="7818400" cy="4572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11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Quarter_Bu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D807EE-359F-4FD2-6721-69BD374E6E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6862B9-36FB-6F1D-E10A-CC44EC24C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53FA47-DDFB-F99B-2EF3-AF9DFA3A6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112" y="491491"/>
            <a:ext cx="7959042" cy="216941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E7A6043-999E-9CBE-03E7-0A0CFF856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66111" y="2662177"/>
            <a:ext cx="7959041" cy="3402073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6467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Third_B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D807EE-359F-4FD2-6721-69BD374E6E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6862B9-36FB-6F1D-E10A-CC44EC24C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3ED0DD-129D-9218-E4F9-20C589C0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21" y="1086678"/>
            <a:ext cx="6811617" cy="4572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4287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_Half_B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D807EE-359F-4FD2-6721-69BD374E6E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6862B9-36FB-6F1D-E10A-CC44EC24C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4E8F7B-BBF1-3F28-F5E8-272E32B0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2104" y="1086678"/>
            <a:ext cx="4784034" cy="4572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851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Quarter_B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D807EE-359F-4FD2-6721-69BD374E6E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6862B9-36FB-6F1D-E10A-CC44EC24C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CA92C3-EE7E-1680-0A7B-B539E65DA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7739" y="1572768"/>
            <a:ext cx="7818400" cy="35112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01123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Quarter_Gre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D807EE-359F-4FD2-6721-69BD374E6E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6862B9-36FB-6F1D-E10A-CC44EC24C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A5DA812-9FDD-4336-7CBA-1F754DA2B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112" y="491491"/>
            <a:ext cx="7959042" cy="216941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3876F94-5D78-011E-4860-A18FA3001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66111" y="2662177"/>
            <a:ext cx="7959041" cy="3402073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497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_Third_B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D807EE-359F-4FD2-6721-69BD374E6E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6862B9-36FB-6F1D-E10A-CC44EC24C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96E646-1EAD-F792-2B9D-91DBDEF12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21" y="1086678"/>
            <a:ext cx="6811617" cy="4572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5504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_Half_B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D807EE-359F-4FD2-6721-69BD374E6E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36862B9-36FB-6F1D-E10A-CC44EC24C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6A64DD-C77C-EE68-DAE8-19AC1BF6A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2104" y="1086678"/>
            <a:ext cx="4784034" cy="4572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77250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6BCAD6EB-CF40-93EE-6454-F0B925FC5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D1BD33-EE34-7C83-32F9-63B2E110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6FDD9-5F03-C043-FF39-A48245190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igh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393355CA-CD15-E5B8-051F-2953DC8B83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A9AA0-A046-3AB7-440C-A8DED3472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3461" y="1348409"/>
            <a:ext cx="7399816" cy="29964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6E18E-B0B6-C068-8819-79465479A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6077" y="4647935"/>
            <a:ext cx="6687200" cy="144475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753074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EE30D28-CE3E-BFD2-5B64-EC4DFE5AD7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77C2DF-B609-46DB-558E-035DB7122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4"/>
            <a:ext cx="11277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9A006-055F-2EF0-65EF-1E1381AC1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5361"/>
            <a:ext cx="11277600" cy="3942731"/>
          </a:xfrm>
        </p:spPr>
        <p:txBody>
          <a:bodyPr/>
          <a:lstStyle>
            <a:lvl1pPr marL="0" indent="0">
              <a:buNone/>
              <a:defRPr b="1" i="0">
                <a:latin typeface="+mn-lt"/>
              </a:defRPr>
            </a:lvl1pPr>
            <a:lvl2pPr>
              <a:defRPr>
                <a:latin typeface="+mn-lt"/>
              </a:defRPr>
            </a:lvl2pPr>
            <a:lvl3pPr marL="1257300" indent="-342900">
              <a:buFont typeface="Monaco" pitchFamily="2" charset="77"/>
              <a:buChar char="⁃"/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 marL="2057400" indent="-228600">
              <a:buFont typeface="System Font Regular"/>
              <a:buChar char="⁃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E9FE2-B6BE-A5A7-8C72-2C7F8E530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246" y="6165483"/>
            <a:ext cx="2743200" cy="365125"/>
          </a:xfrm>
        </p:spPr>
        <p:txBody>
          <a:bodyPr/>
          <a:lstStyle/>
          <a:p>
            <a:fld id="{994E057F-CC19-5341-A664-8E6132818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9616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D459C014-7D7B-8C6F-77E8-0CE47060E8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4DD1E-9509-1768-07E9-C1F2B22BD9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248" y="1825625"/>
            <a:ext cx="5559552" cy="4000502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97E4C-C51E-B100-1C59-574B5CBD6F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59552" cy="4000502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58F8D4F-4C6D-B928-6904-6E418B86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7DF1B3F-D330-E4EE-2E35-48A01F34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DA6B42C-9FA9-255A-B1F1-15F441627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60107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BCBB787-9A4D-21D4-A79A-3B7538F94D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7D1756-D6D1-AB2C-C7E9-8AAC64293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9475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28F20-5600-0B9A-08AE-A3001B0C3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8435" y="1725004"/>
            <a:ext cx="3544642" cy="423031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24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defRPr sz="2400"/>
            </a:lvl3pPr>
            <a:lvl4pPr>
              <a:spcAft>
                <a:spcPts val="1200"/>
              </a:spcAft>
              <a:defRPr sz="2400"/>
            </a:lvl4pPr>
            <a:lvl5pPr>
              <a:spcAft>
                <a:spcPts val="1200"/>
              </a:spcAft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95B2071-D2B7-6664-2489-DDBFEBF1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37D17F1-3BE1-21EA-25AD-013059D95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BF60556-8FDC-B877-DF8A-665D20D48C0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33266" y="1725004"/>
            <a:ext cx="3544642" cy="423031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24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defRPr sz="2400"/>
            </a:lvl3pPr>
            <a:lvl4pPr>
              <a:spcAft>
                <a:spcPts val="1200"/>
              </a:spcAft>
              <a:defRPr sz="2400"/>
            </a:lvl4pPr>
            <a:lvl5pPr>
              <a:spcAft>
                <a:spcPts val="1200"/>
              </a:spcAft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BED733D-0B7B-4377-031A-15A36D4B6DE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08097" y="1725004"/>
            <a:ext cx="3544642" cy="423031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24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defRPr sz="2400"/>
            </a:lvl3pPr>
            <a:lvl4pPr>
              <a:spcAft>
                <a:spcPts val="1200"/>
              </a:spcAft>
              <a:defRPr sz="2400"/>
            </a:lvl4pPr>
            <a:lvl5pPr>
              <a:spcAft>
                <a:spcPts val="1200"/>
              </a:spcAft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64433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D19441C-8D4C-3897-AA7C-8D1141D94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D113AB-42AB-E59F-94A5-F3A150137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35A60-A4C4-79CC-1483-57E09F4EE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1EF8F-19C7-70C5-3257-3CD354ADF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FCB2506-40AA-8DE0-0B2A-1D39E0939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4268EC6-DDC4-EF9B-B89F-D3B6A57A4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34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A1938D0-E67B-0445-812A-70C95B2246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31235" y="659958"/>
            <a:ext cx="9676737" cy="528840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360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nockou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9F87D-71E3-784A-845E-D081BDF04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AA8E6-98CC-4849-B306-1B1AABC62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B0C8B46C-0BAD-5D40-B369-528EBC9235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67854" y="5091203"/>
            <a:ext cx="2680428" cy="17089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1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Title P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>
            <a:extLst>
              <a:ext uri="{FF2B5EF4-FFF2-40B4-BE49-F238E27FC236}">
                <a16:creationId xmlns:a16="http://schemas.microsoft.com/office/drawing/2014/main" id="{5F8AC485-F4FF-A49B-F7CC-EA854462D5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2354181 w 12192000"/>
              <a:gd name="connsiteY3" fmla="*/ 6858000 h 6858000"/>
              <a:gd name="connsiteX4" fmla="*/ 0 w 12192000"/>
              <a:gd name="connsiteY4" fmla="*/ 450381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2354181" y="6858000"/>
                </a:lnTo>
                <a:lnTo>
                  <a:pt x="0" y="45038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9857DBF-4B03-5E42-482D-3C38E225F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1361210"/>
            <a:ext cx="11274552" cy="42227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6" name="Graphic 2">
            <a:extLst>
              <a:ext uri="{FF2B5EF4-FFF2-40B4-BE49-F238E27FC236}">
                <a16:creationId xmlns:a16="http://schemas.microsoft.com/office/drawing/2014/main" id="{214EAFC5-FEF3-4BE1-4201-37E877FEEDB8}"/>
              </a:ext>
            </a:extLst>
          </p:cNvPr>
          <p:cNvGrpSpPr/>
          <p:nvPr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05CDF6E-F0C1-3A4D-919D-F86F05090D64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90F7876-C402-FA80-922F-DD261A583D54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1C7489A-171C-8770-602B-DEA0901C467D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aphic 2">
              <a:extLst>
                <a:ext uri="{FF2B5EF4-FFF2-40B4-BE49-F238E27FC236}">
                  <a16:creationId xmlns:a16="http://schemas.microsoft.com/office/drawing/2014/main" id="{9FBD07F7-04AD-0B3E-5FD7-D12278D527FB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7DDD83A8-DA55-774C-426B-350DE1884A59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B7E8CB1B-9E35-2D78-582D-129C75C93A5E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A32DE2B9-B8EE-5614-6EA1-422C370BBA9F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A5225349-9D44-96A6-AAD7-2E2D712F0718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3B7F8330-09AB-8C36-F72F-29636B68EA21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C8FAAF8F-28A3-62E4-287B-D66160B72625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AE0ADAD3-CD47-5D30-3721-51E9E8300FCA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" name="Graphic 2">
            <a:extLst>
              <a:ext uri="{FF2B5EF4-FFF2-40B4-BE49-F238E27FC236}">
                <a16:creationId xmlns:a16="http://schemas.microsoft.com/office/drawing/2014/main" id="{0BB8DF40-5B29-A3EE-8B87-0916EB23B652}"/>
              </a:ext>
            </a:extLst>
          </p:cNvPr>
          <p:cNvGrpSpPr/>
          <p:nvPr/>
        </p:nvGrpSpPr>
        <p:grpSpPr>
          <a:xfrm>
            <a:off x="-6443979" y="-24293830"/>
            <a:ext cx="21250910" cy="13548360"/>
            <a:chOff x="-6443979" y="-24293830"/>
            <a:chExt cx="21250910" cy="13548360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C4F62124-483C-917B-092E-C9ED4C8F284F}"/>
                </a:ext>
              </a:extLst>
            </p:cNvPr>
            <p:cNvSpPr/>
            <p:nvPr/>
          </p:nvSpPr>
          <p:spPr>
            <a:xfrm>
              <a:off x="-1468119" y="-17973039"/>
              <a:ext cx="4065269" cy="7227569"/>
            </a:xfrm>
            <a:custGeom>
              <a:avLst/>
              <a:gdLst>
                <a:gd name="connsiteX0" fmla="*/ 0 w 4065269"/>
                <a:gd name="connsiteY0" fmla="*/ 3943350 h 7227569"/>
                <a:gd name="connsiteX1" fmla="*/ 1592580 w 4065269"/>
                <a:gd name="connsiteY1" fmla="*/ 7227570 h 7227569"/>
                <a:gd name="connsiteX2" fmla="*/ 2722880 w 4065269"/>
                <a:gd name="connsiteY2" fmla="*/ 7227570 h 7227569"/>
                <a:gd name="connsiteX3" fmla="*/ 4065270 w 4065269"/>
                <a:gd name="connsiteY3" fmla="*/ 4450079 h 7227569"/>
                <a:gd name="connsiteX4" fmla="*/ 1912620 w 4065269"/>
                <a:gd name="connsiteY4" fmla="*/ 0 h 722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5269" h="7227569">
                  <a:moveTo>
                    <a:pt x="0" y="3943350"/>
                  </a:moveTo>
                  <a:lnTo>
                    <a:pt x="1592580" y="7227570"/>
                  </a:lnTo>
                  <a:lnTo>
                    <a:pt x="2722880" y="7227570"/>
                  </a:lnTo>
                  <a:lnTo>
                    <a:pt x="4065270" y="4450079"/>
                  </a:lnTo>
                  <a:lnTo>
                    <a:pt x="191262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BB03D5-C036-470A-6024-E9AF5231D0A7}"/>
                </a:ext>
              </a:extLst>
            </p:cNvPr>
            <p:cNvSpPr/>
            <p:nvPr/>
          </p:nvSpPr>
          <p:spPr>
            <a:xfrm>
              <a:off x="2597150" y="-24292560"/>
              <a:ext cx="5209540" cy="6320790"/>
            </a:xfrm>
            <a:custGeom>
              <a:avLst/>
              <a:gdLst>
                <a:gd name="connsiteX0" fmla="*/ 5209540 w 5209540"/>
                <a:gd name="connsiteY0" fmla="*/ 0 h 6320790"/>
                <a:gd name="connsiteX1" fmla="*/ 2774950 w 5209540"/>
                <a:gd name="connsiteY1" fmla="*/ 0 h 6320790"/>
                <a:gd name="connsiteX2" fmla="*/ 154940 w 5209540"/>
                <a:gd name="connsiteY2" fmla="*/ 1559561 h 6320790"/>
                <a:gd name="connsiteX3" fmla="*/ 0 w 5209540"/>
                <a:gd name="connsiteY3" fmla="*/ 1879600 h 6320790"/>
                <a:gd name="connsiteX4" fmla="*/ 2153920 w 5209540"/>
                <a:gd name="connsiteY4" fmla="*/ 6320791 h 6320790"/>
                <a:gd name="connsiteX5" fmla="*/ 5209540 w 5209540"/>
                <a:gd name="connsiteY5" fmla="*/ 0 h 632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9540" h="6320790">
                  <a:moveTo>
                    <a:pt x="5209540" y="0"/>
                  </a:moveTo>
                  <a:lnTo>
                    <a:pt x="2774950" y="0"/>
                  </a:lnTo>
                  <a:cubicBezTo>
                    <a:pt x="922020" y="0"/>
                    <a:pt x="154940" y="1559561"/>
                    <a:pt x="154940" y="1559561"/>
                  </a:cubicBezTo>
                  <a:lnTo>
                    <a:pt x="0" y="1879600"/>
                  </a:lnTo>
                  <a:lnTo>
                    <a:pt x="2153920" y="6320791"/>
                  </a:lnTo>
                  <a:lnTo>
                    <a:pt x="520954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CD1DFAA-76DE-F842-3152-0E98CD1B5E29}"/>
                </a:ext>
              </a:extLst>
            </p:cNvPr>
            <p:cNvSpPr/>
            <p:nvPr/>
          </p:nvSpPr>
          <p:spPr>
            <a:xfrm>
              <a:off x="444500" y="-22414230"/>
              <a:ext cx="4306570" cy="8891269"/>
            </a:xfrm>
            <a:custGeom>
              <a:avLst/>
              <a:gdLst>
                <a:gd name="connsiteX0" fmla="*/ 2152650 w 4306570"/>
                <a:gd name="connsiteY0" fmla="*/ 0 h 8891269"/>
                <a:gd name="connsiteX1" fmla="*/ 0 w 4306570"/>
                <a:gd name="connsiteY1" fmla="*/ 4441191 h 8891269"/>
                <a:gd name="connsiteX2" fmla="*/ 2152650 w 4306570"/>
                <a:gd name="connsiteY2" fmla="*/ 8891270 h 8891269"/>
                <a:gd name="connsiteX3" fmla="*/ 4306570 w 4306570"/>
                <a:gd name="connsiteY3" fmla="*/ 4441191 h 8891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06570" h="8891269">
                  <a:moveTo>
                    <a:pt x="2152650" y="0"/>
                  </a:moveTo>
                  <a:lnTo>
                    <a:pt x="0" y="4441191"/>
                  </a:lnTo>
                  <a:lnTo>
                    <a:pt x="2152650" y="8891270"/>
                  </a:lnTo>
                  <a:lnTo>
                    <a:pt x="4306570" y="4441191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aphic 2">
              <a:extLst>
                <a:ext uri="{FF2B5EF4-FFF2-40B4-BE49-F238E27FC236}">
                  <a16:creationId xmlns:a16="http://schemas.microsoft.com/office/drawing/2014/main" id="{75619730-9757-3DEA-46C3-B423D5CB2B40}"/>
                </a:ext>
              </a:extLst>
            </p:cNvPr>
            <p:cNvGrpSpPr/>
            <p:nvPr/>
          </p:nvGrpSpPr>
          <p:grpSpPr>
            <a:xfrm>
              <a:off x="2597150" y="-24292560"/>
              <a:ext cx="12209780" cy="13547090"/>
              <a:chOff x="2597150" y="-24292560"/>
              <a:chExt cx="12209780" cy="13547090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6F1333AA-3F22-858A-AD15-28B7BC4F75EE}"/>
                  </a:ext>
                </a:extLst>
              </p:cNvPr>
              <p:cNvSpPr/>
              <p:nvPr/>
            </p:nvSpPr>
            <p:spPr>
              <a:xfrm>
                <a:off x="2597150" y="-17973039"/>
                <a:ext cx="3500120" cy="7227569"/>
              </a:xfrm>
              <a:custGeom>
                <a:avLst/>
                <a:gdLst>
                  <a:gd name="connsiteX0" fmla="*/ 2153920 w 3500120"/>
                  <a:gd name="connsiteY0" fmla="*/ 0 h 7227569"/>
                  <a:gd name="connsiteX1" fmla="*/ 0 w 3500120"/>
                  <a:gd name="connsiteY1" fmla="*/ 4450079 h 7227569"/>
                  <a:gd name="connsiteX2" fmla="*/ 1343660 w 3500120"/>
                  <a:gd name="connsiteY2" fmla="*/ 7227570 h 7227569"/>
                  <a:gd name="connsiteX3" fmla="*/ 3500120 w 3500120"/>
                  <a:gd name="connsiteY3" fmla="*/ 2777490 h 7227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0120" h="7227569">
                    <a:moveTo>
                      <a:pt x="2153920" y="0"/>
                    </a:moveTo>
                    <a:lnTo>
                      <a:pt x="0" y="4450079"/>
                    </a:lnTo>
                    <a:lnTo>
                      <a:pt x="1343660" y="7227570"/>
                    </a:lnTo>
                    <a:lnTo>
                      <a:pt x="3500120" y="277749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9D9C158D-9A3B-3146-FC36-CB840B76EF11}"/>
                  </a:ext>
                </a:extLst>
              </p:cNvPr>
              <p:cNvSpPr/>
              <p:nvPr/>
            </p:nvSpPr>
            <p:spPr>
              <a:xfrm>
                <a:off x="6097270" y="-24292560"/>
                <a:ext cx="8709660" cy="13547090"/>
              </a:xfrm>
              <a:custGeom>
                <a:avLst/>
                <a:gdLst>
                  <a:gd name="connsiteX0" fmla="*/ 6273800 w 8709660"/>
                  <a:gd name="connsiteY0" fmla="*/ 0 h 13547090"/>
                  <a:gd name="connsiteX1" fmla="*/ 3655060 w 8709660"/>
                  <a:gd name="connsiteY1" fmla="*/ 1559561 h 13547090"/>
                  <a:gd name="connsiteX2" fmla="*/ 0 w 8709660"/>
                  <a:gd name="connsiteY2" fmla="*/ 9098280 h 13547090"/>
                  <a:gd name="connsiteX3" fmla="*/ 2157730 w 8709660"/>
                  <a:gd name="connsiteY3" fmla="*/ 13547091 h 13547090"/>
                  <a:gd name="connsiteX4" fmla="*/ 8709660 w 8709660"/>
                  <a:gd name="connsiteY4" fmla="*/ 1271 h 13547090"/>
                  <a:gd name="connsiteX5" fmla="*/ 6273800 w 8709660"/>
                  <a:gd name="connsiteY5" fmla="*/ 1271 h 13547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09660" h="13547090">
                    <a:moveTo>
                      <a:pt x="6273800" y="0"/>
                    </a:moveTo>
                    <a:cubicBezTo>
                      <a:pt x="4420870" y="0"/>
                      <a:pt x="3655060" y="1559561"/>
                      <a:pt x="3655060" y="1559561"/>
                    </a:cubicBezTo>
                    <a:lnTo>
                      <a:pt x="0" y="9098280"/>
                    </a:lnTo>
                    <a:lnTo>
                      <a:pt x="2157730" y="13547091"/>
                    </a:lnTo>
                    <a:lnTo>
                      <a:pt x="8709660" y="1271"/>
                    </a:lnTo>
                    <a:lnTo>
                      <a:pt x="6273800" y="1271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503334C3-ADE0-C338-316C-57FAF1B890EC}"/>
                  </a:ext>
                </a:extLst>
              </p:cNvPr>
              <p:cNvSpPr/>
              <p:nvPr/>
            </p:nvSpPr>
            <p:spPr>
              <a:xfrm>
                <a:off x="3940809" y="-15195550"/>
                <a:ext cx="4314190" cy="4450080"/>
              </a:xfrm>
              <a:custGeom>
                <a:avLst/>
                <a:gdLst>
                  <a:gd name="connsiteX0" fmla="*/ 0 w 4314190"/>
                  <a:gd name="connsiteY0" fmla="*/ 4450081 h 4450080"/>
                  <a:gd name="connsiteX1" fmla="*/ 4314190 w 4314190"/>
                  <a:gd name="connsiteY1" fmla="*/ 4450081 h 4450080"/>
                  <a:gd name="connsiteX2" fmla="*/ 2156460 w 4314190"/>
                  <a:gd name="connsiteY2" fmla="*/ 0 h 4450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14190" h="4450080">
                    <a:moveTo>
                      <a:pt x="0" y="4450081"/>
                    </a:moveTo>
                    <a:lnTo>
                      <a:pt x="4314190" y="4450081"/>
                    </a:lnTo>
                    <a:lnTo>
                      <a:pt x="21564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A143582D-3D45-4FFD-CCAF-E0267FBF0177}"/>
                </a:ext>
              </a:extLst>
            </p:cNvPr>
            <p:cNvGrpSpPr/>
            <p:nvPr/>
          </p:nvGrpSpPr>
          <p:grpSpPr>
            <a:xfrm>
              <a:off x="-6443979" y="-24293830"/>
              <a:ext cx="9041129" cy="7489190"/>
              <a:chOff x="-6443979" y="-24293830"/>
              <a:chExt cx="9041129" cy="7489190"/>
            </a:xfrm>
          </p:grpSpPr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DD05EB3C-E109-1CD1-B26F-8315BBFA148D}"/>
                  </a:ext>
                </a:extLst>
              </p:cNvPr>
              <p:cNvSpPr/>
              <p:nvPr/>
            </p:nvSpPr>
            <p:spPr>
              <a:xfrm>
                <a:off x="-1629410" y="-24293830"/>
                <a:ext cx="4226560" cy="6318250"/>
              </a:xfrm>
              <a:custGeom>
                <a:avLst/>
                <a:gdLst>
                  <a:gd name="connsiteX0" fmla="*/ 4226560 w 4226560"/>
                  <a:gd name="connsiteY0" fmla="*/ 1879600 h 6318250"/>
                  <a:gd name="connsiteX1" fmla="*/ 4071620 w 4226560"/>
                  <a:gd name="connsiteY1" fmla="*/ 1559561 h 6318250"/>
                  <a:gd name="connsiteX2" fmla="*/ 1452880 w 4226560"/>
                  <a:gd name="connsiteY2" fmla="*/ 0 h 6318250"/>
                  <a:gd name="connsiteX3" fmla="*/ 0 w 4226560"/>
                  <a:gd name="connsiteY3" fmla="*/ 0 h 6318250"/>
                  <a:gd name="connsiteX4" fmla="*/ 1191260 w 4226560"/>
                  <a:gd name="connsiteY4" fmla="*/ 868680 h 6318250"/>
                  <a:gd name="connsiteX5" fmla="*/ 1235710 w 4226560"/>
                  <a:gd name="connsiteY5" fmla="*/ 2485391 h 6318250"/>
                  <a:gd name="connsiteX6" fmla="*/ 727710 w 4226560"/>
                  <a:gd name="connsiteY6" fmla="*/ 3535680 h 6318250"/>
                  <a:gd name="connsiteX7" fmla="*/ 2073910 w 4226560"/>
                  <a:gd name="connsiteY7" fmla="*/ 6318250 h 6318250"/>
                  <a:gd name="connsiteX8" fmla="*/ 4226560 w 4226560"/>
                  <a:gd name="connsiteY8" fmla="*/ 1879600 h 631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26560" h="6318250">
                    <a:moveTo>
                      <a:pt x="4226560" y="1879600"/>
                    </a:moveTo>
                    <a:lnTo>
                      <a:pt x="4071620" y="1559561"/>
                    </a:lnTo>
                    <a:cubicBezTo>
                      <a:pt x="4071620" y="1559561"/>
                      <a:pt x="3305810" y="0"/>
                      <a:pt x="1452880" y="0"/>
                    </a:cubicBezTo>
                    <a:lnTo>
                      <a:pt x="0" y="0"/>
                    </a:lnTo>
                    <a:cubicBezTo>
                      <a:pt x="0" y="0"/>
                      <a:pt x="788670" y="12700"/>
                      <a:pt x="1191260" y="868680"/>
                    </a:cubicBezTo>
                    <a:cubicBezTo>
                      <a:pt x="1588770" y="1713230"/>
                      <a:pt x="1235710" y="2485391"/>
                      <a:pt x="1235710" y="2485391"/>
                    </a:cubicBezTo>
                    <a:lnTo>
                      <a:pt x="727710" y="3535680"/>
                    </a:lnTo>
                    <a:lnTo>
                      <a:pt x="2073910" y="6318250"/>
                    </a:lnTo>
                    <a:lnTo>
                      <a:pt x="4226560" y="187960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A52CF48A-41FF-E041-24B2-F555C552A404}"/>
                  </a:ext>
                </a:extLst>
              </p:cNvPr>
              <p:cNvSpPr/>
              <p:nvPr/>
            </p:nvSpPr>
            <p:spPr>
              <a:xfrm>
                <a:off x="-6443979" y="-24292560"/>
                <a:ext cx="5542279" cy="7487921"/>
              </a:xfrm>
              <a:custGeom>
                <a:avLst/>
                <a:gdLst>
                  <a:gd name="connsiteX0" fmla="*/ 0 w 5542279"/>
                  <a:gd name="connsiteY0" fmla="*/ 0 h 7487921"/>
                  <a:gd name="connsiteX1" fmla="*/ 3630930 w 5542279"/>
                  <a:gd name="connsiteY1" fmla="*/ 7487921 h 7487921"/>
                  <a:gd name="connsiteX2" fmla="*/ 5542280 w 5542279"/>
                  <a:gd name="connsiteY2" fmla="*/ 3535680 h 7487921"/>
                  <a:gd name="connsiteX3" fmla="*/ 3832860 w 5542279"/>
                  <a:gd name="connsiteY3" fmla="*/ 0 h 7487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42279" h="7487921">
                    <a:moveTo>
                      <a:pt x="0" y="0"/>
                    </a:moveTo>
                    <a:lnTo>
                      <a:pt x="3630930" y="7487921"/>
                    </a:lnTo>
                    <a:lnTo>
                      <a:pt x="5542280" y="3535680"/>
                    </a:lnTo>
                    <a:lnTo>
                      <a:pt x="383286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E1C01E9-91DD-2A95-84A3-1396CFCC24CD}"/>
                  </a:ext>
                </a:extLst>
              </p:cNvPr>
              <p:cNvSpPr/>
              <p:nvPr/>
            </p:nvSpPr>
            <p:spPr>
              <a:xfrm>
                <a:off x="-2612389" y="-24292560"/>
                <a:ext cx="2363220" cy="3535680"/>
              </a:xfrm>
              <a:custGeom>
                <a:avLst/>
                <a:gdLst>
                  <a:gd name="connsiteX0" fmla="*/ 2174240 w 2363220"/>
                  <a:gd name="connsiteY0" fmla="*/ 868680 h 3535680"/>
                  <a:gd name="connsiteX1" fmla="*/ 981710 w 2363220"/>
                  <a:gd name="connsiteY1" fmla="*/ 0 h 3535680"/>
                  <a:gd name="connsiteX2" fmla="*/ 0 w 2363220"/>
                  <a:gd name="connsiteY2" fmla="*/ 0 h 3535680"/>
                  <a:gd name="connsiteX3" fmla="*/ 1710690 w 2363220"/>
                  <a:gd name="connsiteY3" fmla="*/ 3535680 h 3535680"/>
                  <a:gd name="connsiteX4" fmla="*/ 2218690 w 2363220"/>
                  <a:gd name="connsiteY4" fmla="*/ 2485391 h 3535680"/>
                  <a:gd name="connsiteX5" fmla="*/ 2174240 w 2363220"/>
                  <a:gd name="connsiteY5" fmla="*/ 868680 h 353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63220" h="3535680">
                    <a:moveTo>
                      <a:pt x="2174240" y="868680"/>
                    </a:moveTo>
                    <a:cubicBezTo>
                      <a:pt x="1771650" y="12700"/>
                      <a:pt x="981710" y="0"/>
                      <a:pt x="981710" y="0"/>
                    </a:cubicBezTo>
                    <a:lnTo>
                      <a:pt x="0" y="0"/>
                    </a:lnTo>
                    <a:lnTo>
                      <a:pt x="1710690" y="3535680"/>
                    </a:lnTo>
                    <a:lnTo>
                      <a:pt x="2218690" y="2485391"/>
                    </a:lnTo>
                    <a:cubicBezTo>
                      <a:pt x="2218690" y="2485391"/>
                      <a:pt x="2571750" y="1713230"/>
                      <a:pt x="2174240" y="86868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2" name="Freeform 31">
            <a:extLst>
              <a:ext uri="{FF2B5EF4-FFF2-40B4-BE49-F238E27FC236}">
                <a16:creationId xmlns:a16="http://schemas.microsoft.com/office/drawing/2014/main" id="{C05407E0-299A-47DC-FFBD-508848898F26}"/>
              </a:ext>
            </a:extLst>
          </p:cNvPr>
          <p:cNvSpPr/>
          <p:nvPr/>
        </p:nvSpPr>
        <p:spPr>
          <a:xfrm>
            <a:off x="7193280" y="-24350980"/>
            <a:ext cx="7613650" cy="6832600"/>
          </a:xfrm>
          <a:custGeom>
            <a:avLst/>
            <a:gdLst>
              <a:gd name="connsiteX0" fmla="*/ 5177790 w 7613650"/>
              <a:gd name="connsiteY0" fmla="*/ 0 h 6832600"/>
              <a:gd name="connsiteX1" fmla="*/ 2559050 w 7613650"/>
              <a:gd name="connsiteY1" fmla="*/ 1559561 h 6832600"/>
              <a:gd name="connsiteX2" fmla="*/ 0 w 7613650"/>
              <a:gd name="connsiteY2" fmla="*/ 6832600 h 6832600"/>
              <a:gd name="connsiteX3" fmla="*/ 4309110 w 7613650"/>
              <a:gd name="connsiteY3" fmla="*/ 6832600 h 6832600"/>
              <a:gd name="connsiteX4" fmla="*/ 7613650 w 7613650"/>
              <a:gd name="connsiteY4" fmla="*/ 0 h 6832600"/>
              <a:gd name="connsiteX5" fmla="*/ 5177790 w 7613650"/>
              <a:gd name="connsiteY5" fmla="*/ 0 h 6832600"/>
              <a:gd name="connsiteX6" fmla="*/ 5177790 w 7613650"/>
              <a:gd name="connsiteY6" fmla="*/ 0 h 683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13650" h="6832600">
                <a:moveTo>
                  <a:pt x="5177790" y="0"/>
                </a:moveTo>
                <a:cubicBezTo>
                  <a:pt x="3324860" y="0"/>
                  <a:pt x="2559050" y="1559561"/>
                  <a:pt x="2559050" y="1559561"/>
                </a:cubicBezTo>
                <a:lnTo>
                  <a:pt x="0" y="6832600"/>
                </a:lnTo>
                <a:lnTo>
                  <a:pt x="4309110" y="6832600"/>
                </a:lnTo>
                <a:lnTo>
                  <a:pt x="7613650" y="0"/>
                </a:lnTo>
                <a:lnTo>
                  <a:pt x="5177790" y="0"/>
                </a:lnTo>
                <a:lnTo>
                  <a:pt x="5177790" y="0"/>
                </a:lnTo>
                <a:close/>
              </a:path>
            </a:pathLst>
          </a:custGeom>
          <a:solidFill>
            <a:srgbClr val="4A4D57">
              <a:alpha val="20000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ooter Placeholder 8">
            <a:extLst>
              <a:ext uri="{FF2B5EF4-FFF2-40B4-BE49-F238E27FC236}">
                <a16:creationId xmlns:a16="http://schemas.microsoft.com/office/drawing/2014/main" id="{28FFE21E-A18B-BCA6-980C-3504CA61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9931" y="6159501"/>
            <a:ext cx="6263761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43" name="Slide Number Placeholder 9">
            <a:extLst>
              <a:ext uri="{FF2B5EF4-FFF2-40B4-BE49-F238E27FC236}">
                <a16:creationId xmlns:a16="http://schemas.microsoft.com/office/drawing/2014/main" id="{82E24D1D-0E5C-7B12-2B3F-3B21D6C6F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246" y="615950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6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Title Pag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5E47C91F-3377-A9BB-2466-17E6B21C84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2354181 w 12192000"/>
              <a:gd name="connsiteY3" fmla="*/ 6858000 h 6858000"/>
              <a:gd name="connsiteX4" fmla="*/ 0 w 12192000"/>
              <a:gd name="connsiteY4" fmla="*/ 450381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2354181" y="6858000"/>
                </a:lnTo>
                <a:lnTo>
                  <a:pt x="0" y="450381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E0A3AA-FB76-257F-1558-FEDBDAD09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1361209"/>
            <a:ext cx="11274552" cy="42227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" name="Graphic 2">
            <a:extLst>
              <a:ext uri="{FF2B5EF4-FFF2-40B4-BE49-F238E27FC236}">
                <a16:creationId xmlns:a16="http://schemas.microsoft.com/office/drawing/2014/main" id="{1EE24453-E0DA-A74A-99BA-C359A449006F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BA7EF29-F63B-2BD1-8386-D78A1A480321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F91B061-2621-C22C-B592-BD16F0323902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80C8F23-87A4-8479-D2AD-15705CDDAEEC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C82FB37A-85EF-6D38-7BF9-53A1F9D8631B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222348A-FB01-D002-4CF1-FD136FB60C7F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BF41DD57-5522-9086-EB76-FBA11ED66B73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E9DC4C72-E116-5B66-4C6F-73C7792BAFA2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aphic 2">
              <a:extLst>
                <a:ext uri="{FF2B5EF4-FFF2-40B4-BE49-F238E27FC236}">
                  <a16:creationId xmlns:a16="http://schemas.microsoft.com/office/drawing/2014/main" id="{2EB09446-92F8-63B3-7469-94AE5E0D14AA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E45D75E3-13DA-272E-E430-139CEC17BEF4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86248462-8323-1FF2-D894-FFE66C2B557A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FC15CEF-3099-1905-BFC1-1EB4CA9426D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Footer Placeholder 8">
            <a:extLst>
              <a:ext uri="{FF2B5EF4-FFF2-40B4-BE49-F238E27FC236}">
                <a16:creationId xmlns:a16="http://schemas.microsoft.com/office/drawing/2014/main" id="{5F655B64-BDCF-71F2-D561-8B23D71DE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9931" y="6159501"/>
            <a:ext cx="6263761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0F65616A-99D8-D6AB-9E89-6B973AB43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246" y="615950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4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Title Pag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8230B2-F716-C784-B84D-364DA3636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2354181 w 12192000"/>
              <a:gd name="connsiteY3" fmla="*/ 6858000 h 6858000"/>
              <a:gd name="connsiteX4" fmla="*/ 0 w 12192000"/>
              <a:gd name="connsiteY4" fmla="*/ 450381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2354181" y="6858000"/>
                </a:lnTo>
                <a:lnTo>
                  <a:pt x="0" y="45038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E0A3AA-FB76-257F-1558-FEDBDAD09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1361210"/>
            <a:ext cx="11274552" cy="42227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18DA2B-BC58-EA43-9507-B85995C5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9931" y="6159501"/>
            <a:ext cx="6263761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56CBA66-A84B-2F48-6686-5DD4D3075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aphic 2">
            <a:extLst>
              <a:ext uri="{FF2B5EF4-FFF2-40B4-BE49-F238E27FC236}">
                <a16:creationId xmlns:a16="http://schemas.microsoft.com/office/drawing/2014/main" id="{EA6AC8FE-AF89-8BD3-FFD4-290D8E41112C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3097741-6D43-B7D5-057A-F7A06FA6E2A4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8BD3EE26-3F3D-8304-9B60-1FB69B19E1CE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3C1D951-ABEF-570A-E3B5-9F5D9FA89149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552559B1-1554-CE9E-30B6-A3D996F6C360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6B571D27-66B3-A42E-734B-E3388B7E5FD1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2AEFD14C-7B98-1698-B118-6EC490BB9223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0ED7BF5F-F0F2-D807-3F13-F5907DC37546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aphic 2">
              <a:extLst>
                <a:ext uri="{FF2B5EF4-FFF2-40B4-BE49-F238E27FC236}">
                  <a16:creationId xmlns:a16="http://schemas.microsoft.com/office/drawing/2014/main" id="{9BEBB2DF-65B4-CD39-014E-51B9AF856F55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9F7B2020-4E54-97E8-7737-6B0B786F54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B010E3EA-493D-0E6D-7900-DDB2E4FCEAF5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7FD6D2C9-94C2-77FB-312A-1AC94C1322FF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694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Slide without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A9AA0-A046-3AB7-440C-A8DED3472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1988994"/>
            <a:ext cx="11274552" cy="288001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0640EE8-9DC7-1F68-85B9-0F815649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E1AC29E-71BD-66B0-65CF-E5AADCFC4E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9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hi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A9AA0-A046-3AB7-440C-A8DED3472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0"/>
            <a:ext cx="11274552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6E18E-B0B6-C068-8819-79465479A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387599"/>
            <a:ext cx="10972800" cy="3438527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0640EE8-9DC7-1F68-85B9-0F815649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E1AC29E-71BD-66B0-65CF-E5AADCFC4E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4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2">
            <a:extLst>
              <a:ext uri="{FF2B5EF4-FFF2-40B4-BE49-F238E27FC236}">
                <a16:creationId xmlns:a16="http://schemas.microsoft.com/office/drawing/2014/main" id="{FD38CDF8-98BA-BBB4-9914-9DAAA9C8FE05}"/>
              </a:ext>
            </a:extLst>
          </p:cNvPr>
          <p:cNvGrpSpPr/>
          <p:nvPr userDrawn="1"/>
        </p:nvGrpSpPr>
        <p:grpSpPr>
          <a:xfrm>
            <a:off x="417830" y="6064250"/>
            <a:ext cx="854709" cy="546100"/>
            <a:chOff x="417830" y="6064250"/>
            <a:chExt cx="854709" cy="54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AD07897-2195-677C-4372-45C81F596D2F}"/>
                </a:ext>
              </a:extLst>
            </p:cNvPr>
            <p:cNvSpPr/>
            <p:nvPr/>
          </p:nvSpPr>
          <p:spPr>
            <a:xfrm>
              <a:off x="618490" y="6319520"/>
              <a:ext cx="162559" cy="290829"/>
            </a:xfrm>
            <a:custGeom>
              <a:avLst/>
              <a:gdLst>
                <a:gd name="connsiteX0" fmla="*/ 0 w 162559"/>
                <a:gd name="connsiteY0" fmla="*/ 158750 h 290829"/>
                <a:gd name="connsiteX1" fmla="*/ 63500 w 162559"/>
                <a:gd name="connsiteY1" fmla="*/ 290830 h 290829"/>
                <a:gd name="connsiteX2" fmla="*/ 109220 w 162559"/>
                <a:gd name="connsiteY2" fmla="*/ 290830 h 290829"/>
                <a:gd name="connsiteX3" fmla="*/ 162560 w 162559"/>
                <a:gd name="connsiteY3" fmla="*/ 179070 h 290829"/>
                <a:gd name="connsiteX4" fmla="*/ 76200 w 162559"/>
                <a:gd name="connsiteY4" fmla="*/ 0 h 2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59" h="290829">
                  <a:moveTo>
                    <a:pt x="0" y="158750"/>
                  </a:moveTo>
                  <a:lnTo>
                    <a:pt x="63500" y="290830"/>
                  </a:lnTo>
                  <a:lnTo>
                    <a:pt x="109220" y="290830"/>
                  </a:lnTo>
                  <a:lnTo>
                    <a:pt x="162560" y="17907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4BB376-50A7-E95C-70AE-31C71FB13DF5}"/>
                </a:ext>
              </a:extLst>
            </p:cNvPr>
            <p:cNvSpPr/>
            <p:nvPr/>
          </p:nvSpPr>
          <p:spPr>
            <a:xfrm>
              <a:off x="782319" y="6064250"/>
              <a:ext cx="209550" cy="254000"/>
            </a:xfrm>
            <a:custGeom>
              <a:avLst/>
              <a:gdLst>
                <a:gd name="connsiteX0" fmla="*/ 209550 w 209550"/>
                <a:gd name="connsiteY0" fmla="*/ 0 h 254000"/>
                <a:gd name="connsiteX1" fmla="*/ 111760 w 209550"/>
                <a:gd name="connsiteY1" fmla="*/ 0 h 254000"/>
                <a:gd name="connsiteX2" fmla="*/ 6350 w 209550"/>
                <a:gd name="connsiteY2" fmla="*/ 62230 h 254000"/>
                <a:gd name="connsiteX3" fmla="*/ 0 w 209550"/>
                <a:gd name="connsiteY3" fmla="*/ 74930 h 254000"/>
                <a:gd name="connsiteX4" fmla="*/ 86360 w 209550"/>
                <a:gd name="connsiteY4" fmla="*/ 254000 h 254000"/>
                <a:gd name="connsiteX5" fmla="*/ 209550 w 209550"/>
                <a:gd name="connsiteY5" fmla="*/ 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550" h="254000">
                  <a:moveTo>
                    <a:pt x="209550" y="0"/>
                  </a:moveTo>
                  <a:lnTo>
                    <a:pt x="111760" y="0"/>
                  </a:lnTo>
                  <a:cubicBezTo>
                    <a:pt x="36830" y="0"/>
                    <a:pt x="6350" y="62230"/>
                    <a:pt x="6350" y="62230"/>
                  </a:cubicBezTo>
                  <a:lnTo>
                    <a:pt x="0" y="74930"/>
                  </a:lnTo>
                  <a:lnTo>
                    <a:pt x="86360" y="25400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EAFD4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82CF912-9E9A-A9B5-D67D-56DF398F6CEA}"/>
                </a:ext>
              </a:extLst>
            </p:cNvPr>
            <p:cNvSpPr/>
            <p:nvPr/>
          </p:nvSpPr>
          <p:spPr>
            <a:xfrm>
              <a:off x="694690" y="6140450"/>
              <a:ext cx="173990" cy="358140"/>
            </a:xfrm>
            <a:custGeom>
              <a:avLst/>
              <a:gdLst>
                <a:gd name="connsiteX0" fmla="*/ 86360 w 173990"/>
                <a:gd name="connsiteY0" fmla="*/ 0 h 358140"/>
                <a:gd name="connsiteX1" fmla="*/ 0 w 173990"/>
                <a:gd name="connsiteY1" fmla="*/ 179070 h 358140"/>
                <a:gd name="connsiteX2" fmla="*/ 86360 w 173990"/>
                <a:gd name="connsiteY2" fmla="*/ 358140 h 358140"/>
                <a:gd name="connsiteX3" fmla="*/ 173990 w 173990"/>
                <a:gd name="connsiteY3" fmla="*/ 17907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0" h="358140">
                  <a:moveTo>
                    <a:pt x="86360" y="0"/>
                  </a:moveTo>
                  <a:lnTo>
                    <a:pt x="0" y="179070"/>
                  </a:lnTo>
                  <a:lnTo>
                    <a:pt x="86360" y="358140"/>
                  </a:lnTo>
                  <a:lnTo>
                    <a:pt x="173990" y="179070"/>
                  </a:lnTo>
                  <a:close/>
                </a:path>
              </a:pathLst>
            </a:custGeom>
            <a:solidFill>
              <a:srgbClr val="486A8C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2">
              <a:extLst>
                <a:ext uri="{FF2B5EF4-FFF2-40B4-BE49-F238E27FC236}">
                  <a16:creationId xmlns:a16="http://schemas.microsoft.com/office/drawing/2014/main" id="{E7FFFB9E-4CC8-1257-27D4-E169498182B6}"/>
                </a:ext>
              </a:extLst>
            </p:cNvPr>
            <p:cNvGrpSpPr/>
            <p:nvPr/>
          </p:nvGrpSpPr>
          <p:grpSpPr>
            <a:xfrm>
              <a:off x="781050" y="6064250"/>
              <a:ext cx="491489" cy="546100"/>
              <a:chOff x="781050" y="6064250"/>
              <a:chExt cx="491489" cy="5461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A444B2F-80DE-4809-C485-C657AF10FD17}"/>
                  </a:ext>
                </a:extLst>
              </p:cNvPr>
              <p:cNvSpPr/>
              <p:nvPr/>
            </p:nvSpPr>
            <p:spPr>
              <a:xfrm>
                <a:off x="781050" y="6319520"/>
                <a:ext cx="140969" cy="290829"/>
              </a:xfrm>
              <a:custGeom>
                <a:avLst/>
                <a:gdLst>
                  <a:gd name="connsiteX0" fmla="*/ 87630 w 140969"/>
                  <a:gd name="connsiteY0" fmla="*/ 0 h 290829"/>
                  <a:gd name="connsiteX1" fmla="*/ 0 w 140969"/>
                  <a:gd name="connsiteY1" fmla="*/ 179070 h 290829"/>
                  <a:gd name="connsiteX2" fmla="*/ 54610 w 140969"/>
                  <a:gd name="connsiteY2" fmla="*/ 290830 h 290829"/>
                  <a:gd name="connsiteX3" fmla="*/ 140970 w 140969"/>
                  <a:gd name="connsiteY3" fmla="*/ 111760 h 29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969" h="290829">
                    <a:moveTo>
                      <a:pt x="87630" y="0"/>
                    </a:moveTo>
                    <a:lnTo>
                      <a:pt x="0" y="179070"/>
                    </a:lnTo>
                    <a:lnTo>
                      <a:pt x="54610" y="290830"/>
                    </a:lnTo>
                    <a:lnTo>
                      <a:pt x="140970" y="11176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2F06E2E7-09F8-6373-7833-462E3659A0B8}"/>
                  </a:ext>
                </a:extLst>
              </p:cNvPr>
              <p:cNvSpPr/>
              <p:nvPr/>
            </p:nvSpPr>
            <p:spPr>
              <a:xfrm>
                <a:off x="922019" y="6064250"/>
                <a:ext cx="350519" cy="544830"/>
              </a:xfrm>
              <a:custGeom>
                <a:avLst/>
                <a:gdLst>
                  <a:gd name="connsiteX0" fmla="*/ 252730 w 350519"/>
                  <a:gd name="connsiteY0" fmla="*/ 0 h 544830"/>
                  <a:gd name="connsiteX1" fmla="*/ 147320 w 350519"/>
                  <a:gd name="connsiteY1" fmla="*/ 62230 h 544830"/>
                  <a:gd name="connsiteX2" fmla="*/ 0 w 350519"/>
                  <a:gd name="connsiteY2" fmla="*/ 365760 h 544830"/>
                  <a:gd name="connsiteX3" fmla="*/ 86360 w 350519"/>
                  <a:gd name="connsiteY3" fmla="*/ 544830 h 544830"/>
                  <a:gd name="connsiteX4" fmla="*/ 350520 w 350519"/>
                  <a:gd name="connsiteY4" fmla="*/ 0 h 544830"/>
                  <a:gd name="connsiteX5" fmla="*/ 252730 w 350519"/>
                  <a:gd name="connsiteY5" fmla="*/ 0 h 544830"/>
                  <a:gd name="connsiteX6" fmla="*/ 252730 w 350519"/>
                  <a:gd name="connsiteY6" fmla="*/ 0 h 544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0519" h="544830">
                    <a:moveTo>
                      <a:pt x="252730" y="0"/>
                    </a:moveTo>
                    <a:cubicBezTo>
                      <a:pt x="177800" y="0"/>
                      <a:pt x="147320" y="62230"/>
                      <a:pt x="147320" y="62230"/>
                    </a:cubicBezTo>
                    <a:lnTo>
                      <a:pt x="0" y="365760"/>
                    </a:lnTo>
                    <a:lnTo>
                      <a:pt x="86360" y="544830"/>
                    </a:lnTo>
                    <a:lnTo>
                      <a:pt x="350520" y="0"/>
                    </a:lnTo>
                    <a:lnTo>
                      <a:pt x="252730" y="0"/>
                    </a:lnTo>
                    <a:lnTo>
                      <a:pt x="25273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B23AE80-09EC-9BE8-B641-3FC64619F553}"/>
                  </a:ext>
                </a:extLst>
              </p:cNvPr>
              <p:cNvSpPr/>
              <p:nvPr/>
            </p:nvSpPr>
            <p:spPr>
              <a:xfrm>
                <a:off x="835660" y="6431279"/>
                <a:ext cx="173989" cy="179070"/>
              </a:xfrm>
              <a:custGeom>
                <a:avLst/>
                <a:gdLst>
                  <a:gd name="connsiteX0" fmla="*/ 0 w 173989"/>
                  <a:gd name="connsiteY0" fmla="*/ 179070 h 179070"/>
                  <a:gd name="connsiteX1" fmla="*/ 173990 w 173989"/>
                  <a:gd name="connsiteY1" fmla="*/ 179070 h 179070"/>
                  <a:gd name="connsiteX2" fmla="*/ 86360 w 173989"/>
                  <a:gd name="connsiteY2" fmla="*/ 0 h 17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989" h="179070">
                    <a:moveTo>
                      <a:pt x="0" y="179070"/>
                    </a:moveTo>
                    <a:lnTo>
                      <a:pt x="173990" y="179070"/>
                    </a:lnTo>
                    <a:lnTo>
                      <a:pt x="86360" y="0"/>
                    </a:ln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03A54489-71DE-948D-FCDE-958B64B80313}"/>
                </a:ext>
              </a:extLst>
            </p:cNvPr>
            <p:cNvGrpSpPr/>
            <p:nvPr/>
          </p:nvGrpSpPr>
          <p:grpSpPr>
            <a:xfrm>
              <a:off x="417830" y="6064250"/>
              <a:ext cx="363219" cy="302259"/>
              <a:chOff x="417830" y="6064250"/>
              <a:chExt cx="363219" cy="302259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EFD97A6F-FE61-609F-7D78-7DBD0A3C6AD3}"/>
                  </a:ext>
                </a:extLst>
              </p:cNvPr>
              <p:cNvSpPr/>
              <p:nvPr/>
            </p:nvSpPr>
            <p:spPr>
              <a:xfrm>
                <a:off x="610869" y="6065520"/>
                <a:ext cx="170180" cy="254000"/>
              </a:xfrm>
              <a:custGeom>
                <a:avLst/>
                <a:gdLst>
                  <a:gd name="connsiteX0" fmla="*/ 170180 w 170180"/>
                  <a:gd name="connsiteY0" fmla="*/ 74930 h 254000"/>
                  <a:gd name="connsiteX1" fmla="*/ 163830 w 170180"/>
                  <a:gd name="connsiteY1" fmla="*/ 62230 h 254000"/>
                  <a:gd name="connsiteX2" fmla="*/ 58420 w 170180"/>
                  <a:gd name="connsiteY2" fmla="*/ 0 h 254000"/>
                  <a:gd name="connsiteX3" fmla="*/ 0 w 170180"/>
                  <a:gd name="connsiteY3" fmla="*/ 0 h 254000"/>
                  <a:gd name="connsiteX4" fmla="*/ 48260 w 170180"/>
                  <a:gd name="connsiteY4" fmla="*/ 35560 h 254000"/>
                  <a:gd name="connsiteX5" fmla="*/ 49530 w 170180"/>
                  <a:gd name="connsiteY5" fmla="*/ 100330 h 254000"/>
                  <a:gd name="connsiteX6" fmla="*/ 29210 w 170180"/>
                  <a:gd name="connsiteY6" fmla="*/ 142240 h 254000"/>
                  <a:gd name="connsiteX7" fmla="*/ 83820 w 170180"/>
                  <a:gd name="connsiteY7" fmla="*/ 254000 h 254000"/>
                  <a:gd name="connsiteX8" fmla="*/ 170180 w 170180"/>
                  <a:gd name="connsiteY8" fmla="*/ 7493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180" h="254000">
                    <a:moveTo>
                      <a:pt x="170180" y="74930"/>
                    </a:moveTo>
                    <a:lnTo>
                      <a:pt x="163830" y="62230"/>
                    </a:lnTo>
                    <a:cubicBezTo>
                      <a:pt x="163830" y="62230"/>
                      <a:pt x="133350" y="0"/>
                      <a:pt x="58420" y="0"/>
                    </a:cubicBezTo>
                    <a:lnTo>
                      <a:pt x="0" y="0"/>
                    </a:lnTo>
                    <a:cubicBezTo>
                      <a:pt x="0" y="0"/>
                      <a:pt x="31750" y="0"/>
                      <a:pt x="48260" y="35560"/>
                    </a:cubicBezTo>
                    <a:cubicBezTo>
                      <a:pt x="64770" y="69850"/>
                      <a:pt x="49530" y="100330"/>
                      <a:pt x="49530" y="100330"/>
                    </a:cubicBezTo>
                    <a:lnTo>
                      <a:pt x="29210" y="142240"/>
                    </a:lnTo>
                    <a:lnTo>
                      <a:pt x="83820" y="254000"/>
                    </a:lnTo>
                    <a:lnTo>
                      <a:pt x="170180" y="74930"/>
                    </a:lnTo>
                    <a:close/>
                  </a:path>
                </a:pathLst>
              </a:custGeom>
              <a:solidFill>
                <a:srgbClr val="A4B14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D6DC4804-C831-48D0-E210-64F885B02330}"/>
                  </a:ext>
                </a:extLst>
              </p:cNvPr>
              <p:cNvSpPr/>
              <p:nvPr/>
            </p:nvSpPr>
            <p:spPr>
              <a:xfrm>
                <a:off x="417830" y="6064250"/>
                <a:ext cx="223519" cy="302259"/>
              </a:xfrm>
              <a:custGeom>
                <a:avLst/>
                <a:gdLst>
                  <a:gd name="connsiteX0" fmla="*/ 0 w 223519"/>
                  <a:gd name="connsiteY0" fmla="*/ 0 h 302259"/>
                  <a:gd name="connsiteX1" fmla="*/ 146050 w 223519"/>
                  <a:gd name="connsiteY1" fmla="*/ 302260 h 302259"/>
                  <a:gd name="connsiteX2" fmla="*/ 223520 w 223519"/>
                  <a:gd name="connsiteY2" fmla="*/ 143510 h 302259"/>
                  <a:gd name="connsiteX3" fmla="*/ 153670 w 223519"/>
                  <a:gd name="connsiteY3" fmla="*/ 0 h 30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19" h="302259">
                    <a:moveTo>
                      <a:pt x="0" y="0"/>
                    </a:moveTo>
                    <a:lnTo>
                      <a:pt x="146050" y="302260"/>
                    </a:lnTo>
                    <a:lnTo>
                      <a:pt x="223520" y="143510"/>
                    </a:lnTo>
                    <a:lnTo>
                      <a:pt x="153670" y="0"/>
                    </a:lnTo>
                    <a:close/>
                  </a:path>
                </a:pathLst>
              </a:custGeom>
              <a:solidFill>
                <a:srgbClr val="4A4D57">
                  <a:alpha val="20000"/>
                </a:srgb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FD8E57D-D85A-8075-7E65-F30E96F91F89}"/>
                  </a:ext>
                </a:extLst>
              </p:cNvPr>
              <p:cNvSpPr/>
              <p:nvPr/>
            </p:nvSpPr>
            <p:spPr>
              <a:xfrm>
                <a:off x="571500" y="6064250"/>
                <a:ext cx="95626" cy="142240"/>
              </a:xfrm>
              <a:custGeom>
                <a:avLst/>
                <a:gdLst>
                  <a:gd name="connsiteX0" fmla="*/ 87630 w 95626"/>
                  <a:gd name="connsiteY0" fmla="*/ 35560 h 142240"/>
                  <a:gd name="connsiteX1" fmla="*/ 39370 w 95626"/>
                  <a:gd name="connsiteY1" fmla="*/ 0 h 142240"/>
                  <a:gd name="connsiteX2" fmla="*/ 0 w 95626"/>
                  <a:gd name="connsiteY2" fmla="*/ 0 h 142240"/>
                  <a:gd name="connsiteX3" fmla="*/ 68580 w 95626"/>
                  <a:gd name="connsiteY3" fmla="*/ 142240 h 142240"/>
                  <a:gd name="connsiteX4" fmla="*/ 88900 w 95626"/>
                  <a:gd name="connsiteY4" fmla="*/ 100330 h 142240"/>
                  <a:gd name="connsiteX5" fmla="*/ 87630 w 95626"/>
                  <a:gd name="connsiteY5" fmla="*/ 35560 h 14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626" h="142240">
                    <a:moveTo>
                      <a:pt x="87630" y="35560"/>
                    </a:moveTo>
                    <a:cubicBezTo>
                      <a:pt x="71120" y="1270"/>
                      <a:pt x="39370" y="0"/>
                      <a:pt x="39370" y="0"/>
                    </a:cubicBezTo>
                    <a:lnTo>
                      <a:pt x="0" y="0"/>
                    </a:lnTo>
                    <a:lnTo>
                      <a:pt x="68580" y="142240"/>
                    </a:lnTo>
                    <a:lnTo>
                      <a:pt x="88900" y="100330"/>
                    </a:lnTo>
                    <a:cubicBezTo>
                      <a:pt x="90170" y="100330"/>
                      <a:pt x="104140" y="69850"/>
                      <a:pt x="87630" y="35560"/>
                    </a:cubicBezTo>
                    <a:close/>
                  </a:path>
                </a:pathLst>
              </a:custGeom>
              <a:solidFill>
                <a:srgbClr val="919045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CC381FC-5824-9E7E-9106-831A53B175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2353028 w 12192000"/>
              <a:gd name="connsiteY3" fmla="*/ 6858000 h 6858000"/>
              <a:gd name="connsiteX4" fmla="*/ 0 w 12192000"/>
              <a:gd name="connsiteY4" fmla="*/ 45049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2353028" y="6858000"/>
                </a:lnTo>
                <a:lnTo>
                  <a:pt x="0" y="4504972"/>
                </a:lnTo>
                <a:close/>
              </a:path>
            </a:pathLst>
          </a:custGeom>
          <a:pattFill prst="pct10">
            <a:fgClr>
              <a:schemeClr val="accent3"/>
            </a:fgClr>
            <a:bgClr>
              <a:schemeClr val="bg2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95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11C5F-0181-9108-19CC-D0DBC3EBC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95362"/>
            <a:ext cx="11277600" cy="4013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E18FB-4AD8-B314-8F31-F7E0F9088F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1453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AD405E-DCC1-A849-A1C0-CB08C685061A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6C489-D94E-0C31-CDE5-8E9963696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91246" y="61595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994E057F-CC19-5341-A664-8E61328184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7273B72-031E-239E-FCBA-0DB93A4F0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56030" y="6159501"/>
            <a:ext cx="29776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028E51EE-86AA-F148-CEAC-7285C68A3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4"/>
            <a:ext cx="11277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231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 baseline="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⁃"/>
        <a:defRPr sz="2000" kern="1200" baseline="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⁃"/>
        <a:defRPr sz="18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1.xml"/><Relationship Id="rId1" Type="http://schemas.openxmlformats.org/officeDocument/2006/relationships/video" Target="https://www.youtube.com/embed/tY0u6p9GGnU?feature=oembed" TargetMode="Externa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13" Type="http://schemas.openxmlformats.org/officeDocument/2006/relationships/image" Target="../media/image53.jpeg"/><Relationship Id="rId18" Type="http://schemas.openxmlformats.org/officeDocument/2006/relationships/image" Target="../media/image58.jpeg"/><Relationship Id="rId3" Type="http://schemas.openxmlformats.org/officeDocument/2006/relationships/image" Target="../media/image43.jpeg"/><Relationship Id="rId21" Type="http://schemas.openxmlformats.org/officeDocument/2006/relationships/image" Target="../media/image61.jpeg"/><Relationship Id="rId7" Type="http://schemas.openxmlformats.org/officeDocument/2006/relationships/image" Target="../media/image47.jpeg"/><Relationship Id="rId12" Type="http://schemas.openxmlformats.org/officeDocument/2006/relationships/image" Target="../media/image52.jpg"/><Relationship Id="rId17" Type="http://schemas.openxmlformats.org/officeDocument/2006/relationships/image" Target="../media/image57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6.jpeg"/><Relationship Id="rId20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5" Type="http://schemas.openxmlformats.org/officeDocument/2006/relationships/image" Target="../media/image55.jpeg"/><Relationship Id="rId23" Type="http://schemas.openxmlformats.org/officeDocument/2006/relationships/image" Target="../media/image63.jpg"/><Relationship Id="rId10" Type="http://schemas.openxmlformats.org/officeDocument/2006/relationships/image" Target="../media/image50.jpeg"/><Relationship Id="rId19" Type="http://schemas.openxmlformats.org/officeDocument/2006/relationships/image" Target="../media/image59.jpeg"/><Relationship Id="rId4" Type="http://schemas.openxmlformats.org/officeDocument/2006/relationships/image" Target="../media/image44.jpeg"/><Relationship Id="rId9" Type="http://schemas.openxmlformats.org/officeDocument/2006/relationships/image" Target="../media/image49.jpg"/><Relationship Id="rId14" Type="http://schemas.openxmlformats.org/officeDocument/2006/relationships/image" Target="../media/image54.jpeg"/><Relationship Id="rId22" Type="http://schemas.openxmlformats.org/officeDocument/2006/relationships/image" Target="../media/image6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1DA9-F095-E033-0588-084ED5B9C0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Wixted &amp; Company</a:t>
            </a:r>
            <a:endParaRPr lang="en-US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05FFB-823D-0D30-9CBB-67B924D24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6077" y="4501631"/>
            <a:ext cx="6687200" cy="1444752"/>
          </a:xfrm>
        </p:spPr>
        <p:txBody>
          <a:bodyPr/>
          <a:lstStyle/>
          <a:p>
            <a:r>
              <a:rPr lang="en-US" dirty="0"/>
              <a:t>THA Communications Summit</a:t>
            </a:r>
          </a:p>
          <a:p>
            <a:r>
              <a:rPr lang="en-US" dirty="0"/>
              <a:t>March 2026</a:t>
            </a:r>
          </a:p>
        </p:txBody>
      </p:sp>
    </p:spTree>
    <p:extLst>
      <p:ext uri="{BB962C8B-B14F-4D97-AF65-F5344CB8AC3E}">
        <p14:creationId xmlns:p14="http://schemas.microsoft.com/office/powerpoint/2010/main" val="294219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9616-95AD-A4CA-4339-77CC50458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112" y="491491"/>
            <a:ext cx="7959042" cy="1510929"/>
          </a:xfrm>
        </p:spPr>
        <p:txBody>
          <a:bodyPr/>
          <a:lstStyle/>
          <a:p>
            <a:r>
              <a:rPr lang="en-US" sz="4400" spc="300" dirty="0"/>
              <a:t>WIXTED &amp; COMPANY SERVICE</a:t>
            </a:r>
            <a:r>
              <a:rPr lang="en-US" sz="4400" spc="300" dirty="0">
                <a:solidFill>
                  <a:srgbClr val="4C4E56"/>
                </a:solidFill>
              </a:rPr>
              <a:t>S</a:t>
            </a:r>
            <a:endParaRPr lang="en-US" dirty="0">
              <a:solidFill>
                <a:srgbClr val="4C4E5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9215A-7F84-8E21-53A5-31214D543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98910" y="2261119"/>
            <a:ext cx="6872697" cy="340207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>
                <a:solidFill>
                  <a:srgbClr val="3A6F8F"/>
                </a:solidFill>
                <a:ea typeface="Lato" panose="020F0502020204030203" pitchFamily="34" charset="0"/>
                <a:cs typeface="Lato" panose="020F0502020204030203" pitchFamily="34" charset="0"/>
              </a:rPr>
              <a:t>STRATEGIC COMMUNICATION PLANNING</a:t>
            </a:r>
          </a:p>
          <a:p>
            <a:pPr>
              <a:lnSpc>
                <a:spcPct val="200000"/>
              </a:lnSpc>
            </a:pPr>
            <a:r>
              <a:rPr lang="en-US" sz="2400">
                <a:solidFill>
                  <a:srgbClr val="3A6F8F"/>
                </a:solidFill>
                <a:ea typeface="Lato" panose="020F0502020204030203" pitchFamily="34" charset="0"/>
                <a:cs typeface="Lato" panose="020F0502020204030203" pitchFamily="34" charset="0"/>
              </a:rPr>
              <a:t>CRISIS AND ISSUE COMMUNICATION</a:t>
            </a:r>
          </a:p>
          <a:p>
            <a:pPr>
              <a:lnSpc>
                <a:spcPct val="200000"/>
              </a:lnSpc>
            </a:pPr>
            <a:r>
              <a:rPr lang="en-US" sz="2400">
                <a:solidFill>
                  <a:srgbClr val="3A6F8F"/>
                </a:solidFill>
                <a:ea typeface="Lato" panose="020F0502020204030203" pitchFamily="34" charset="0"/>
                <a:cs typeface="Lato" panose="020F0502020204030203" pitchFamily="34" charset="0"/>
              </a:rPr>
              <a:t>MEDIA RELATIONS</a:t>
            </a:r>
          </a:p>
          <a:p>
            <a:pPr>
              <a:lnSpc>
                <a:spcPct val="200000"/>
              </a:lnSpc>
            </a:pPr>
            <a:r>
              <a:rPr lang="en-US" sz="2400">
                <a:solidFill>
                  <a:srgbClr val="3A6F8F"/>
                </a:solidFill>
                <a:ea typeface="Lato" panose="020F0502020204030203" pitchFamily="34" charset="0"/>
                <a:cs typeface="Lato" panose="020F0502020204030203" pitchFamily="34" charset="0"/>
              </a:rPr>
              <a:t>VIDEO SERVICES</a:t>
            </a:r>
          </a:p>
        </p:txBody>
      </p:sp>
      <p:pic>
        <p:nvPicPr>
          <p:cNvPr id="4" name="Picture 3" descr="A group of blue and green speech bubbles&#10;&#10;Description automatically generated">
            <a:extLst>
              <a:ext uri="{FF2B5EF4-FFF2-40B4-BE49-F238E27FC236}">
                <a16:creationId xmlns:a16="http://schemas.microsoft.com/office/drawing/2014/main" id="{DAC3B552-60AB-8BB4-173F-6A6D8F767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112" y="3418062"/>
            <a:ext cx="731306" cy="476798"/>
          </a:xfrm>
          <a:prstGeom prst="rect">
            <a:avLst/>
          </a:prstGeom>
        </p:spPr>
      </p:pic>
      <p:pic>
        <p:nvPicPr>
          <p:cNvPr id="5" name="Picture 4" descr="A logo of a cell phone&#10;&#10;Description automatically generated">
            <a:extLst>
              <a:ext uri="{FF2B5EF4-FFF2-40B4-BE49-F238E27FC236}">
                <a16:creationId xmlns:a16="http://schemas.microsoft.com/office/drawing/2014/main" id="{CCD926F0-D349-BE6E-5209-DA35094CD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551" y="4165562"/>
            <a:ext cx="488493" cy="654396"/>
          </a:xfrm>
          <a:prstGeom prst="rect">
            <a:avLst/>
          </a:prstGeom>
        </p:spPr>
      </p:pic>
      <p:pic>
        <p:nvPicPr>
          <p:cNvPr id="6" name="Picture 5" descr="A light bulb with a gear inside&#10;&#10;Description automatically generated">
            <a:extLst>
              <a:ext uri="{FF2B5EF4-FFF2-40B4-BE49-F238E27FC236}">
                <a16:creationId xmlns:a16="http://schemas.microsoft.com/office/drawing/2014/main" id="{76107165-29E9-A65E-3E24-947037636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112" y="2318994"/>
            <a:ext cx="731306" cy="763522"/>
          </a:xfrm>
          <a:prstGeom prst="rect">
            <a:avLst/>
          </a:prstGeom>
        </p:spPr>
      </p:pic>
      <p:pic>
        <p:nvPicPr>
          <p:cNvPr id="7" name="Picture 6" descr="A green and white play button&#10;&#10;Description automatically generated">
            <a:extLst>
              <a:ext uri="{FF2B5EF4-FFF2-40B4-BE49-F238E27FC236}">
                <a16:creationId xmlns:a16="http://schemas.microsoft.com/office/drawing/2014/main" id="{F1862121-C398-8521-4220-BB32CAC282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569" y="5148152"/>
            <a:ext cx="702058" cy="4767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75BAEF-1F17-6C83-EE2D-60E66C63F983}"/>
              </a:ext>
            </a:extLst>
          </p:cNvPr>
          <p:cNvSpPr txBox="1"/>
          <p:nvPr/>
        </p:nvSpPr>
        <p:spPr>
          <a:xfrm>
            <a:off x="8883081" y="6265198"/>
            <a:ext cx="3104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3A6F8F"/>
                </a:solidFill>
                <a:ea typeface="Lato" panose="020F0502020204030203" pitchFamily="34" charset="0"/>
                <a:cs typeface="Lato" panose="020F0502020204030203" pitchFamily="34" charset="0"/>
              </a:rPr>
              <a:t>www.thinkwixted.com</a:t>
            </a:r>
          </a:p>
        </p:txBody>
      </p:sp>
      <p:pic>
        <p:nvPicPr>
          <p:cNvPr id="9" name="Picture 8" descr="A qr code with a logo&#10;&#10;Description automatically generated">
            <a:extLst>
              <a:ext uri="{FF2B5EF4-FFF2-40B4-BE49-F238E27FC236}">
                <a16:creationId xmlns:a16="http://schemas.microsoft.com/office/drawing/2014/main" id="{AEE44383-3F07-CAC8-B367-12BB0591F0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945" y="3986924"/>
            <a:ext cx="2324913" cy="232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21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40FFE-93D9-4F4C-9414-11CBA128F0A6}"/>
              </a:ext>
            </a:extLst>
          </p:cNvPr>
          <p:cNvSpPr txBox="1"/>
          <p:nvPr/>
        </p:nvSpPr>
        <p:spPr>
          <a:xfrm>
            <a:off x="0" y="52087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pc="300" dirty="0">
                <a:solidFill>
                  <a:srgbClr val="4C4E56"/>
                </a:solidFill>
                <a:latin typeface="+mj-lt"/>
              </a:rPr>
              <a:t> WIXTED &amp; COMPANY PROCESS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F833E4-28A5-40A8-936B-6E5CD6090AFC}"/>
              </a:ext>
            </a:extLst>
          </p:cNvPr>
          <p:cNvSpPr txBox="1"/>
          <p:nvPr/>
        </p:nvSpPr>
        <p:spPr>
          <a:xfrm>
            <a:off x="1680643" y="3551410"/>
            <a:ext cx="119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ISSUE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B8C7A8-B752-CA40-A0CF-0E0670F6B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912" y="1564128"/>
            <a:ext cx="5287108" cy="442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0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generated with high confidence">
            <a:extLst>
              <a:ext uri="{FF2B5EF4-FFF2-40B4-BE49-F238E27FC236}">
                <a16:creationId xmlns:a16="http://schemas.microsoft.com/office/drawing/2014/main" id="{7DCF0281-8C33-2065-F986-6C4AD0A3A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8331" y="731035"/>
            <a:ext cx="6429375" cy="4105275"/>
          </a:xfrm>
          <a:prstGeom prst="rect">
            <a:avLst/>
          </a:prstGeom>
        </p:spPr>
      </p:pic>
      <p:pic>
        <p:nvPicPr>
          <p:cNvPr id="4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8451F0C-F0BD-947A-7D6E-39F7EF376BD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3243" y="1663132"/>
            <a:ext cx="2771775" cy="1057275"/>
          </a:xfrm>
          <a:prstGeom prst="rect">
            <a:avLst/>
          </a:prstGeom>
        </p:spPr>
      </p:pic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C5D945-D9BA-F443-E63F-0E28E4E2C3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8096" y="2932975"/>
            <a:ext cx="4191000" cy="1066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5C1D53-84A3-E350-B030-517276589B5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8567" y="385278"/>
            <a:ext cx="1381125" cy="1085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AB8681-BA49-BAFB-C1BE-300D3133E45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1667" y="4191779"/>
            <a:ext cx="5629275" cy="10763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B16041-A551-E490-8301-3917A35F5452}"/>
              </a:ext>
            </a:extLst>
          </p:cNvPr>
          <p:cNvSpPr txBox="1"/>
          <p:nvPr/>
        </p:nvSpPr>
        <p:spPr>
          <a:xfrm>
            <a:off x="6790412" y="4485730"/>
            <a:ext cx="4067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300">
                <a:solidFill>
                  <a:schemeClr val="bg1"/>
                </a:solidFill>
              </a:rPr>
              <a:t>BUSINESS GOAL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69C12F-2868-9759-C116-4F091E1FC5AC}"/>
              </a:ext>
            </a:extLst>
          </p:cNvPr>
          <p:cNvSpPr txBox="1"/>
          <p:nvPr/>
        </p:nvSpPr>
        <p:spPr>
          <a:xfrm>
            <a:off x="7387701" y="3199428"/>
            <a:ext cx="2867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300">
                <a:solidFill>
                  <a:schemeClr val="bg1"/>
                </a:solidFill>
              </a:rPr>
              <a:t>AUDIENCE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67AA8-2776-877C-9672-F6A5F984A354}"/>
              </a:ext>
            </a:extLst>
          </p:cNvPr>
          <p:cNvSpPr txBox="1"/>
          <p:nvPr/>
        </p:nvSpPr>
        <p:spPr>
          <a:xfrm>
            <a:off x="7936823" y="2008661"/>
            <a:ext cx="1856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300">
                <a:solidFill>
                  <a:schemeClr val="bg1"/>
                </a:solidFill>
              </a:rPr>
              <a:t>MESSAGE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958080-8417-4ACF-25AF-0937CF6F03A2}"/>
              </a:ext>
            </a:extLst>
          </p:cNvPr>
          <p:cNvSpPr txBox="1"/>
          <p:nvPr/>
        </p:nvSpPr>
        <p:spPr>
          <a:xfrm>
            <a:off x="8400848" y="950957"/>
            <a:ext cx="955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300">
                <a:solidFill>
                  <a:schemeClr val="bg1"/>
                </a:solidFill>
              </a:rPr>
              <a:t>YOU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43A9A-2F19-4A74-66AE-A01EB094ACCE}"/>
              </a:ext>
            </a:extLst>
          </p:cNvPr>
          <p:cNvSpPr txBox="1"/>
          <p:nvPr/>
        </p:nvSpPr>
        <p:spPr>
          <a:xfrm>
            <a:off x="7984456" y="3922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4B1F85-C23C-4D23-FDC5-A9E6937D642B}"/>
              </a:ext>
            </a:extLst>
          </p:cNvPr>
          <p:cNvSpPr txBox="1"/>
          <p:nvPr/>
        </p:nvSpPr>
        <p:spPr>
          <a:xfrm>
            <a:off x="6021666" y="5460108"/>
            <a:ext cx="5629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2"/>
                </a:solidFill>
              </a:rPr>
              <a:t>To inform? To persuade? To motivate?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0DE523-5D11-57F4-8733-B305B3E9226F}"/>
              </a:ext>
            </a:extLst>
          </p:cNvPr>
          <p:cNvSpPr txBox="1"/>
          <p:nvPr/>
        </p:nvSpPr>
        <p:spPr>
          <a:xfrm>
            <a:off x="643522" y="1658578"/>
            <a:ext cx="614689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spc="300">
                <a:solidFill>
                  <a:schemeClr val="accent2"/>
                </a:solidFill>
                <a:latin typeface="+mj-lt"/>
              </a:rPr>
              <a:t>NET IMPRESSION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44D6F0-494F-F12F-A142-C5E69E08B9A7}"/>
              </a:ext>
            </a:extLst>
          </p:cNvPr>
          <p:cNvSpPr txBox="1"/>
          <p:nvPr/>
        </p:nvSpPr>
        <p:spPr>
          <a:xfrm>
            <a:off x="5800250" y="55492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6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7A64C6A8-5D05-4111-BBF9-D508324671B9}"/>
              </a:ext>
            </a:extLst>
          </p:cNvPr>
          <p:cNvSpPr txBox="1"/>
          <p:nvPr/>
        </p:nvSpPr>
        <p:spPr>
          <a:xfrm>
            <a:off x="6088219" y="1690687"/>
            <a:ext cx="5776580" cy="43260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Wixted &amp; Company is a full-service strategic communication firm.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Trusted resource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Communicate with purpose, strength, clarity to achieve your goals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Analyze your stakeholders to impact the customer journey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Strategic counsel, crisis and issues communication, internal/external communications, media relations, training and video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1FB4257-6594-F84A-DAD1-F1568584E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4"/>
            <a:ext cx="11277600" cy="1325563"/>
          </a:xfrm>
        </p:spPr>
        <p:txBody>
          <a:bodyPr/>
          <a:lstStyle/>
          <a:p>
            <a:r>
              <a:rPr lang="en-US"/>
              <a:t>Who We Are</a:t>
            </a:r>
          </a:p>
        </p:txBody>
      </p:sp>
      <p:pic>
        <p:nvPicPr>
          <p:cNvPr id="6" name="Online Media 5" title="Wixted &amp; Company">
            <a:hlinkClick r:id="" action="ppaction://media"/>
            <a:extLst>
              <a:ext uri="{FF2B5EF4-FFF2-40B4-BE49-F238E27FC236}">
                <a16:creationId xmlns:a16="http://schemas.microsoft.com/office/drawing/2014/main" id="{6C7F752A-3426-13E0-919A-EC5CF430C4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0104" y="2051649"/>
            <a:ext cx="4923078" cy="275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4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8055E-020F-163E-553D-BF9F2DD94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Clients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9D0EAFF7-727A-274C-B130-89B8A2D09139}"/>
              </a:ext>
            </a:extLst>
          </p:cNvPr>
          <p:cNvSpPr txBox="1"/>
          <p:nvPr/>
        </p:nvSpPr>
        <p:spPr>
          <a:xfrm>
            <a:off x="6226634" y="5861443"/>
            <a:ext cx="23710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pc="300">
                <a:solidFill>
                  <a:srgbClr val="000000"/>
                </a:solidFill>
                <a:latin typeface="Aptos" panose="02110004020202020204"/>
              </a:rPr>
              <a:t>INSURANCE </a:t>
            </a:r>
            <a:endParaRPr kumimoji="0" lang="en-US" sz="1800" b="0" i="0" u="none" strike="noStrike" kern="1200" cap="none" spc="3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9573036-48A4-0241-AF7C-02E239DE02A9}"/>
              </a:ext>
            </a:extLst>
          </p:cNvPr>
          <p:cNvSpPr/>
          <p:nvPr/>
        </p:nvSpPr>
        <p:spPr>
          <a:xfrm>
            <a:off x="4077339" y="4203408"/>
            <a:ext cx="1664960" cy="1665521"/>
          </a:xfrm>
          <a:prstGeom prst="ellipse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3A6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8CC88EDA-9B54-F143-B1A8-ABC8512BD010}"/>
              </a:ext>
            </a:extLst>
          </p:cNvPr>
          <p:cNvSpPr txBox="1"/>
          <p:nvPr/>
        </p:nvSpPr>
        <p:spPr>
          <a:xfrm>
            <a:off x="4909610" y="3531011"/>
            <a:ext cx="2371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NUCLEAR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&amp; ENERGY</a:t>
            </a: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9C009384-EC71-CD44-86EF-1160BA188673}"/>
              </a:ext>
            </a:extLst>
          </p:cNvPr>
          <p:cNvSpPr txBox="1"/>
          <p:nvPr/>
        </p:nvSpPr>
        <p:spPr>
          <a:xfrm>
            <a:off x="7540091" y="3531011"/>
            <a:ext cx="237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HEALTH CARE</a:t>
            </a: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E297FDCC-FA39-D840-9477-0E4EADBCAB00}"/>
              </a:ext>
            </a:extLst>
          </p:cNvPr>
          <p:cNvSpPr txBox="1"/>
          <p:nvPr/>
        </p:nvSpPr>
        <p:spPr>
          <a:xfrm>
            <a:off x="3760562" y="5861443"/>
            <a:ext cx="237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AGRIBUSINESS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8396DF0-D88F-5546-A51E-D0D7BADD2121}"/>
              </a:ext>
            </a:extLst>
          </p:cNvPr>
          <p:cNvSpPr/>
          <p:nvPr/>
        </p:nvSpPr>
        <p:spPr>
          <a:xfrm>
            <a:off x="6446649" y="4203406"/>
            <a:ext cx="1664960" cy="1665521"/>
          </a:xfrm>
          <a:prstGeom prst="ellipse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3A6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CA8EB3-3106-8440-BBBB-D1C2ADE140C1}"/>
              </a:ext>
            </a:extLst>
          </p:cNvPr>
          <p:cNvSpPr/>
          <p:nvPr/>
        </p:nvSpPr>
        <p:spPr>
          <a:xfrm>
            <a:off x="5262673" y="1832946"/>
            <a:ext cx="1664960" cy="1665521"/>
          </a:xfrm>
          <a:prstGeom prst="ellipse">
            <a:avLst/>
          </a:prstGeo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rgbClr val="3A6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3368C0-077A-E44D-B7C2-35718E8E07C4}"/>
              </a:ext>
            </a:extLst>
          </p:cNvPr>
          <p:cNvSpPr/>
          <p:nvPr/>
        </p:nvSpPr>
        <p:spPr>
          <a:xfrm>
            <a:off x="7765030" y="1832946"/>
            <a:ext cx="1664960" cy="1665521"/>
          </a:xfrm>
          <a:prstGeom prst="ellipse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rgbClr val="3A6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876BAA7-9722-4AB4-9067-AFB6EC36A579}"/>
              </a:ext>
            </a:extLst>
          </p:cNvPr>
          <p:cNvSpPr/>
          <p:nvPr/>
        </p:nvSpPr>
        <p:spPr>
          <a:xfrm>
            <a:off x="2800388" y="1825918"/>
            <a:ext cx="1664960" cy="1665521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solidFill>
              <a:srgbClr val="3A6F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7295D1E0-354A-4596-8579-6B50E28A1A38}"/>
              </a:ext>
            </a:extLst>
          </p:cNvPr>
          <p:cNvSpPr txBox="1"/>
          <p:nvPr/>
        </p:nvSpPr>
        <p:spPr>
          <a:xfrm>
            <a:off x="2304836" y="3527386"/>
            <a:ext cx="264314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MANUFACTURING</a:t>
            </a:r>
          </a:p>
        </p:txBody>
      </p:sp>
    </p:spTree>
    <p:extLst>
      <p:ext uri="{BB962C8B-B14F-4D97-AF65-F5344CB8AC3E}">
        <p14:creationId xmlns:p14="http://schemas.microsoft.com/office/powerpoint/2010/main" val="37741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F4534-F726-F9AD-602A-226573D77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We Do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0029AA-128F-0B43-9497-FD305EA9E7AA}"/>
              </a:ext>
            </a:extLst>
          </p:cNvPr>
          <p:cNvGrpSpPr/>
          <p:nvPr/>
        </p:nvGrpSpPr>
        <p:grpSpPr>
          <a:xfrm>
            <a:off x="2369773" y="1716292"/>
            <a:ext cx="7926120" cy="3673706"/>
            <a:chOff x="4655773" y="1996296"/>
            <a:chExt cx="6027168" cy="282522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44614C-CD66-F643-993B-6DF6D9DF50A6}"/>
                </a:ext>
              </a:extLst>
            </p:cNvPr>
            <p:cNvSpPr/>
            <p:nvPr/>
          </p:nvSpPr>
          <p:spPr>
            <a:xfrm>
              <a:off x="4655775" y="2002503"/>
              <a:ext cx="6027166" cy="475238"/>
            </a:xfrm>
            <a:prstGeom prst="rect">
              <a:avLst/>
            </a:prstGeom>
            <a:noFill/>
            <a:ln>
              <a:solidFill>
                <a:srgbClr val="3A6F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A2B9031-111D-4F49-85D8-7DB6181B0885}"/>
                </a:ext>
              </a:extLst>
            </p:cNvPr>
            <p:cNvSpPr/>
            <p:nvPr/>
          </p:nvSpPr>
          <p:spPr>
            <a:xfrm>
              <a:off x="4658046" y="2749657"/>
              <a:ext cx="6024894" cy="580289"/>
            </a:xfrm>
            <a:prstGeom prst="rect">
              <a:avLst/>
            </a:prstGeom>
            <a:noFill/>
            <a:ln>
              <a:solidFill>
                <a:srgbClr val="99A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677A343-BFA1-9D47-AAD7-946F5687EF98}"/>
                </a:ext>
              </a:extLst>
            </p:cNvPr>
            <p:cNvSpPr/>
            <p:nvPr/>
          </p:nvSpPr>
          <p:spPr>
            <a:xfrm>
              <a:off x="4655773" y="3551379"/>
              <a:ext cx="6027167" cy="470695"/>
            </a:xfrm>
            <a:prstGeom prst="rect">
              <a:avLst/>
            </a:prstGeom>
            <a:noFill/>
            <a:ln>
              <a:solidFill>
                <a:srgbClr val="69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579D250-7C2E-5A46-8081-5E515CF638DB}"/>
                </a:ext>
              </a:extLst>
            </p:cNvPr>
            <p:cNvSpPr/>
            <p:nvPr/>
          </p:nvSpPr>
          <p:spPr>
            <a:xfrm>
              <a:off x="4659217" y="4353101"/>
              <a:ext cx="6023723" cy="458324"/>
            </a:xfrm>
            <a:prstGeom prst="rect">
              <a:avLst/>
            </a:prstGeom>
            <a:noFill/>
            <a:ln>
              <a:solidFill>
                <a:srgbClr val="79A2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A8E30C-8027-4E4E-8078-70042531C243}"/>
                </a:ext>
              </a:extLst>
            </p:cNvPr>
            <p:cNvSpPr/>
            <p:nvPr/>
          </p:nvSpPr>
          <p:spPr>
            <a:xfrm>
              <a:off x="4658046" y="2004776"/>
              <a:ext cx="1700035" cy="470694"/>
            </a:xfrm>
            <a:prstGeom prst="rect">
              <a:avLst/>
            </a:prstGeom>
            <a:solidFill>
              <a:srgbClr val="3A6F8F"/>
            </a:solidFill>
            <a:ln>
              <a:solidFill>
                <a:srgbClr val="3A6F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    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9088B5-94E4-A443-BC5C-205294807F50}"/>
                </a:ext>
              </a:extLst>
            </p:cNvPr>
            <p:cNvSpPr/>
            <p:nvPr/>
          </p:nvSpPr>
          <p:spPr>
            <a:xfrm>
              <a:off x="4655774" y="2749657"/>
              <a:ext cx="1700035" cy="563780"/>
            </a:xfrm>
            <a:prstGeom prst="rect">
              <a:avLst/>
            </a:prstGeom>
            <a:solidFill>
              <a:srgbClr val="99A51B"/>
            </a:solidFill>
            <a:ln>
              <a:solidFill>
                <a:srgbClr val="99A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    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E6461DD-4489-0043-8F9C-1331B1986D62}"/>
                </a:ext>
              </a:extLst>
            </p:cNvPr>
            <p:cNvSpPr/>
            <p:nvPr/>
          </p:nvSpPr>
          <p:spPr>
            <a:xfrm>
              <a:off x="4660329" y="3551380"/>
              <a:ext cx="1700035" cy="47069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rgbClr val="6967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    3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AF5AFB-D702-4640-99FD-CA809F66A7FA}"/>
                </a:ext>
              </a:extLst>
            </p:cNvPr>
            <p:cNvSpPr/>
            <p:nvPr/>
          </p:nvSpPr>
          <p:spPr>
            <a:xfrm>
              <a:off x="4666033" y="4350830"/>
              <a:ext cx="1700035" cy="470694"/>
            </a:xfrm>
            <a:prstGeom prst="rect">
              <a:avLst/>
            </a:prstGeom>
            <a:solidFill>
              <a:srgbClr val="79A2B6"/>
            </a:solidFill>
            <a:ln>
              <a:solidFill>
                <a:srgbClr val="79A2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Black" panose="020F0A02020204030203" pitchFamily="34" charset="0"/>
                  <a:ea typeface="+mn-ea"/>
                  <a:cs typeface="+mn-cs"/>
                </a:rPr>
                <a:t>    4</a:t>
              </a:r>
            </a:p>
          </p:txBody>
        </p:sp>
        <p:sp>
          <p:nvSpPr>
            <p:cNvPr id="13" name="TextBox 27">
              <a:extLst>
                <a:ext uri="{FF2B5EF4-FFF2-40B4-BE49-F238E27FC236}">
                  <a16:creationId xmlns:a16="http://schemas.microsoft.com/office/drawing/2014/main" id="{A589A86E-483D-8B4A-B662-D461D6F2A5A0}"/>
                </a:ext>
              </a:extLst>
            </p:cNvPr>
            <p:cNvSpPr txBox="1"/>
            <p:nvPr/>
          </p:nvSpPr>
          <p:spPr>
            <a:xfrm>
              <a:off x="6635799" y="2054774"/>
              <a:ext cx="36615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STRATEGY &amp; COUNSEL</a:t>
              </a:r>
            </a:p>
          </p:txBody>
        </p:sp>
        <p:sp>
          <p:nvSpPr>
            <p:cNvPr id="14" name="TextBox 28">
              <a:extLst>
                <a:ext uri="{FF2B5EF4-FFF2-40B4-BE49-F238E27FC236}">
                  <a16:creationId xmlns:a16="http://schemas.microsoft.com/office/drawing/2014/main" id="{7856ACFE-340E-3946-9B0C-21C8529EB6C2}"/>
                </a:ext>
              </a:extLst>
            </p:cNvPr>
            <p:cNvSpPr txBox="1"/>
            <p:nvPr/>
          </p:nvSpPr>
          <p:spPr>
            <a:xfrm>
              <a:off x="6633527" y="2785553"/>
              <a:ext cx="3735121" cy="5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WRITING, MEDIA RELATIONS &amp; VIDEO SERVICES</a:t>
              </a:r>
            </a:p>
          </p:txBody>
        </p:sp>
        <p:sp>
          <p:nvSpPr>
            <p:cNvPr id="15" name="TextBox 29">
              <a:extLst>
                <a:ext uri="{FF2B5EF4-FFF2-40B4-BE49-F238E27FC236}">
                  <a16:creationId xmlns:a16="http://schemas.microsoft.com/office/drawing/2014/main" id="{4B0A8147-312C-F549-9109-2EA0B84BC4E6}"/>
                </a:ext>
              </a:extLst>
            </p:cNvPr>
            <p:cNvSpPr txBox="1"/>
            <p:nvPr/>
          </p:nvSpPr>
          <p:spPr>
            <a:xfrm>
              <a:off x="6633527" y="3583430"/>
              <a:ext cx="37351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COMMUNICATION TRAINING</a:t>
              </a:r>
            </a:p>
          </p:txBody>
        </p:sp>
        <p:sp>
          <p:nvSpPr>
            <p:cNvPr id="16" name="TextBox 30">
              <a:extLst>
                <a:ext uri="{FF2B5EF4-FFF2-40B4-BE49-F238E27FC236}">
                  <a16:creationId xmlns:a16="http://schemas.microsoft.com/office/drawing/2014/main" id="{0D936E4D-4EBD-EC47-BDFD-3A2EAC7E7C9A}"/>
                </a:ext>
              </a:extLst>
            </p:cNvPr>
            <p:cNvSpPr txBox="1"/>
            <p:nvPr/>
          </p:nvSpPr>
          <p:spPr>
            <a:xfrm>
              <a:off x="6643786" y="4389783"/>
              <a:ext cx="36536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CRISIS COMMUNICATION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8D568F0-A439-0F41-9A62-F38D0B696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92544" y="1996296"/>
              <a:ext cx="453551" cy="46762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75E146D-B0C6-F041-AEA6-63331F475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0267" y="2740902"/>
              <a:ext cx="422110" cy="47048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8B063A4-CE43-E847-A012-F168B8D63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610736" y="3543150"/>
              <a:ext cx="499231" cy="4827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5826497-30E9-EF41-BA78-D20B660F6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29133" y="4385560"/>
              <a:ext cx="511049" cy="4359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5047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398495-C6EC-496A-8402-27F8F627F1D1}"/>
              </a:ext>
            </a:extLst>
          </p:cNvPr>
          <p:cNvSpPr txBox="1"/>
          <p:nvPr/>
        </p:nvSpPr>
        <p:spPr>
          <a:xfrm>
            <a:off x="493776" y="553680"/>
            <a:ext cx="8996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The Balancing Act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F9A2E-5FCA-4D58-A5A0-2E5164E66A41}"/>
              </a:ext>
            </a:extLst>
          </p:cNvPr>
          <p:cNvSpPr txBox="1"/>
          <p:nvPr/>
        </p:nvSpPr>
        <p:spPr>
          <a:xfrm>
            <a:off x="1094554" y="3070657"/>
            <a:ext cx="4185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OPERATIONS</a:t>
            </a:r>
            <a:endParaRPr lang="en-US" sz="3200">
              <a:solidFill>
                <a:schemeClr val="tx1">
                  <a:lumMod val="75000"/>
                  <a:lumOff val="25000"/>
                </a:schemeClr>
              </a:solidFill>
              <a:latin typeface="Aptos" panose="02110004020202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42115B-35E9-4C83-99C8-148445E8B153}"/>
              </a:ext>
            </a:extLst>
          </p:cNvPr>
          <p:cNvSpPr txBox="1"/>
          <p:nvPr/>
        </p:nvSpPr>
        <p:spPr>
          <a:xfrm>
            <a:off x="7108594" y="3070657"/>
            <a:ext cx="4763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COMMUNICATIONS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2EA2F0-18F2-8C46-8DF9-179C00C65358}"/>
              </a:ext>
            </a:extLst>
          </p:cNvPr>
          <p:cNvSpPr/>
          <p:nvPr/>
        </p:nvSpPr>
        <p:spPr>
          <a:xfrm rot="1375647">
            <a:off x="3702143" y="3444747"/>
            <a:ext cx="4787715" cy="88066"/>
          </a:xfrm>
          <a:prstGeom prst="rect">
            <a:avLst/>
          </a:prstGeom>
          <a:solidFill>
            <a:srgbClr val="3A6F8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82F126-39B4-CFAC-9D7F-95CA566AA973}"/>
              </a:ext>
            </a:extLst>
          </p:cNvPr>
          <p:cNvSpPr/>
          <p:nvPr/>
        </p:nvSpPr>
        <p:spPr>
          <a:xfrm rot="9378422">
            <a:off x="3810797" y="3380566"/>
            <a:ext cx="4787715" cy="88066"/>
          </a:xfrm>
          <a:prstGeom prst="rect">
            <a:avLst/>
          </a:prstGeom>
          <a:solidFill>
            <a:srgbClr val="3A6F8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3E0144A-461E-25D0-9649-5EAE47FC3CD7}"/>
              </a:ext>
            </a:extLst>
          </p:cNvPr>
          <p:cNvGrpSpPr/>
          <p:nvPr/>
        </p:nvGrpSpPr>
        <p:grpSpPr>
          <a:xfrm>
            <a:off x="1590380" y="210196"/>
            <a:ext cx="3813917" cy="3439122"/>
            <a:chOff x="3455152" y="209090"/>
            <a:chExt cx="5281690" cy="469574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671D6E1-B2D6-4D93-9E8F-C84549105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55152" y="209090"/>
              <a:ext cx="1695687" cy="40963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9C4FBF0-DBE8-D758-EE15-97B98B5C5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55152" y="757672"/>
              <a:ext cx="5281690" cy="110226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F3DD72C-FF77-E84A-2E3F-01F69CE65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55152" y="1953168"/>
              <a:ext cx="5281690" cy="295166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A5DF181-421A-F5CA-3977-E104EFDD0A17}"/>
              </a:ext>
            </a:extLst>
          </p:cNvPr>
          <p:cNvGrpSpPr/>
          <p:nvPr/>
        </p:nvGrpSpPr>
        <p:grpSpPr>
          <a:xfrm>
            <a:off x="950300" y="3982097"/>
            <a:ext cx="7257016" cy="1944704"/>
            <a:chOff x="579392" y="1719198"/>
            <a:chExt cx="11033216" cy="307843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C9F1FBB-1313-AD5F-A277-D201A2CB2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9392" y="1719198"/>
              <a:ext cx="834135" cy="49389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B597B23-A9F4-BC55-99C6-1E8A4BAF5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9392" y="2213094"/>
              <a:ext cx="5516608" cy="243181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F563E43-6E6E-9765-C1EC-484AAE40A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30979" y="1966146"/>
              <a:ext cx="5081629" cy="2831486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7777D2-6CD3-1686-0121-C827E0DC18D1}"/>
              </a:ext>
            </a:extLst>
          </p:cNvPr>
          <p:cNvGrpSpPr/>
          <p:nvPr/>
        </p:nvGrpSpPr>
        <p:grpSpPr>
          <a:xfrm>
            <a:off x="6582324" y="444968"/>
            <a:ext cx="3412068" cy="3517961"/>
            <a:chOff x="2554976" y="202330"/>
            <a:chExt cx="5777507" cy="563494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D34F5E3-C48B-27C7-8095-51A5032E6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54976" y="2390636"/>
              <a:ext cx="5777507" cy="3446635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6BAD94A-F9B5-A5E1-0EB6-67124435CB6F}"/>
                </a:ext>
              </a:extLst>
            </p:cNvPr>
            <p:cNvGrpSpPr/>
            <p:nvPr/>
          </p:nvGrpSpPr>
          <p:grpSpPr>
            <a:xfrm>
              <a:off x="2554976" y="202330"/>
              <a:ext cx="5263144" cy="2111102"/>
              <a:chOff x="1187455" y="302914"/>
              <a:chExt cx="6356345" cy="2755866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4230639-3578-62F5-0AD3-B9D74CCA78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87455" y="302914"/>
                <a:ext cx="6356345" cy="2160821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7D4023E-D303-288F-A5B6-5A972682B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87455" y="2515779"/>
                <a:ext cx="2657846" cy="543001"/>
              </a:xfrm>
              <a:prstGeom prst="rect">
                <a:avLst/>
              </a:prstGeom>
            </p:spPr>
          </p:pic>
        </p:grp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D5F4FBFF-5404-6144-C0F1-7634719D96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324" y="120857"/>
            <a:ext cx="527559" cy="30001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C4DC5C9-F3F4-3DE6-4F25-C1BBC2F84486}"/>
              </a:ext>
            </a:extLst>
          </p:cNvPr>
          <p:cNvGrpSpPr/>
          <p:nvPr/>
        </p:nvGrpSpPr>
        <p:grpSpPr>
          <a:xfrm>
            <a:off x="8531352" y="3649318"/>
            <a:ext cx="3412069" cy="2199874"/>
            <a:chOff x="8686800" y="3649318"/>
            <a:chExt cx="3412069" cy="219987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B2AD2A7-FE2A-08D9-BFCC-595F09A7F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686800" y="4384385"/>
              <a:ext cx="3412069" cy="1464807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16AE84E4-12AC-B4B8-C5AE-5348ABDAC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536706" y="3649318"/>
              <a:ext cx="547076" cy="627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015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2643-91A0-7F4F-68D2-4A978D5C6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88" y="0"/>
            <a:ext cx="11274425" cy="23876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pc="300"/>
              <a:t>HOW AN ISSUE BECOMES A CRISIS</a:t>
            </a:r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16179AE-D487-CA65-F7AF-CDA15336455F}"/>
              </a:ext>
            </a:extLst>
          </p:cNvPr>
          <p:cNvSpPr/>
          <p:nvPr/>
        </p:nvSpPr>
        <p:spPr>
          <a:xfrm>
            <a:off x="2251075" y="2644775"/>
            <a:ext cx="7697788" cy="231140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6A5976-169C-E920-70C8-73175BD994E2}"/>
              </a:ext>
            </a:extLst>
          </p:cNvPr>
          <p:cNvSpPr/>
          <p:nvPr/>
        </p:nvSpPr>
        <p:spPr>
          <a:xfrm>
            <a:off x="8812213" y="3375025"/>
            <a:ext cx="1882775" cy="8175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AA81C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DBC113-FF72-DDE5-F3CB-B4E513BE97CB}"/>
              </a:ext>
            </a:extLst>
          </p:cNvPr>
          <p:cNvSpPr/>
          <p:nvPr/>
        </p:nvSpPr>
        <p:spPr>
          <a:xfrm>
            <a:off x="4784725" y="4451350"/>
            <a:ext cx="2587625" cy="841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AA81C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373" name="TextBox 6">
            <a:extLst>
              <a:ext uri="{FF2B5EF4-FFF2-40B4-BE49-F238E27FC236}">
                <a16:creationId xmlns:a16="http://schemas.microsoft.com/office/drawing/2014/main" id="{895A1822-C564-BC64-14C5-1E3D7641A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163" y="3551238"/>
            <a:ext cx="1195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 sz="200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ISSUE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D8DA0B-EEA1-4F49-7889-2F9078CD7711}"/>
              </a:ext>
            </a:extLst>
          </p:cNvPr>
          <p:cNvSpPr/>
          <p:nvPr/>
        </p:nvSpPr>
        <p:spPr>
          <a:xfrm>
            <a:off x="1228725" y="3378200"/>
            <a:ext cx="1881188" cy="8191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AA81C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EBB130-3EC0-76A1-2EFE-F59E8DF2027B}"/>
              </a:ext>
            </a:extLst>
          </p:cNvPr>
          <p:cNvSpPr/>
          <p:nvPr/>
        </p:nvSpPr>
        <p:spPr>
          <a:xfrm>
            <a:off x="5072063" y="2252663"/>
            <a:ext cx="2046287" cy="841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AA81C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5D3BDD-29BF-004E-DE4A-29C2AE503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63" y="3565525"/>
            <a:ext cx="1195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 sz="200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ISSUE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582773-D364-E03E-71EF-15631870D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2466975"/>
            <a:ext cx="20462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 sz="200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INCIDENT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C2622A-973B-D2AE-698E-821B4A1CE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9650" y="4645025"/>
            <a:ext cx="2551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 sz="200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CONTROVERSY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CE77C4-666C-69EF-1ECE-162473B19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2213" y="3557588"/>
            <a:ext cx="1882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defRPr sz="2800">
                <a:solidFill>
                  <a:schemeClr val="accent2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 sz="2000">
                <a:solidFill>
                  <a:schemeClr val="accent2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System Font Regular"/>
              <a:buChar char="⁃"/>
              <a:defRPr>
                <a:solidFill>
                  <a:schemeClr val="accent2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CRISIS</a:t>
            </a:r>
          </a:p>
        </p:txBody>
      </p:sp>
      <p:sp>
        <p:nvSpPr>
          <p:cNvPr id="14" name="Arrow: Chevron 6">
            <a:extLst>
              <a:ext uri="{FF2B5EF4-FFF2-40B4-BE49-F238E27FC236}">
                <a16:creationId xmlns:a16="http://schemas.microsoft.com/office/drawing/2014/main" id="{FB8B9777-DD49-CE77-FCEF-8CE9C26D9298}"/>
              </a:ext>
            </a:extLst>
          </p:cNvPr>
          <p:cNvSpPr/>
          <p:nvPr/>
        </p:nvSpPr>
        <p:spPr>
          <a:xfrm rot="21006723">
            <a:off x="3886200" y="2709863"/>
            <a:ext cx="166688" cy="266700"/>
          </a:xfrm>
          <a:prstGeom prst="chevron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Arrow: Chevron 48">
            <a:extLst>
              <a:ext uri="{FF2B5EF4-FFF2-40B4-BE49-F238E27FC236}">
                <a16:creationId xmlns:a16="http://schemas.microsoft.com/office/drawing/2014/main" id="{3FF69139-1373-B6CD-6129-D5C800FFE575}"/>
              </a:ext>
            </a:extLst>
          </p:cNvPr>
          <p:cNvSpPr/>
          <p:nvPr/>
        </p:nvSpPr>
        <p:spPr>
          <a:xfrm rot="549457">
            <a:off x="8027988" y="2682875"/>
            <a:ext cx="166687" cy="266700"/>
          </a:xfrm>
          <a:prstGeom prst="chevron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Arrow: Chevron 49">
            <a:extLst>
              <a:ext uri="{FF2B5EF4-FFF2-40B4-BE49-F238E27FC236}">
                <a16:creationId xmlns:a16="http://schemas.microsoft.com/office/drawing/2014/main" id="{36D89072-0E87-76C1-4449-2823E9482067}"/>
              </a:ext>
            </a:extLst>
          </p:cNvPr>
          <p:cNvSpPr/>
          <p:nvPr/>
        </p:nvSpPr>
        <p:spPr>
          <a:xfrm rot="549457">
            <a:off x="3887788" y="4624388"/>
            <a:ext cx="166687" cy="266700"/>
          </a:xfrm>
          <a:prstGeom prst="chevron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Arrow: Chevron 50">
            <a:extLst>
              <a:ext uri="{FF2B5EF4-FFF2-40B4-BE49-F238E27FC236}">
                <a16:creationId xmlns:a16="http://schemas.microsoft.com/office/drawing/2014/main" id="{879E3D00-7029-506F-D549-1BCCF5448862}"/>
              </a:ext>
            </a:extLst>
          </p:cNvPr>
          <p:cNvSpPr/>
          <p:nvPr/>
        </p:nvSpPr>
        <p:spPr>
          <a:xfrm rot="21006723">
            <a:off x="8139113" y="4624388"/>
            <a:ext cx="168275" cy="266700"/>
          </a:xfrm>
          <a:prstGeom prst="chevron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Arrow: Chevron 51">
            <a:extLst>
              <a:ext uri="{FF2B5EF4-FFF2-40B4-BE49-F238E27FC236}">
                <a16:creationId xmlns:a16="http://schemas.microsoft.com/office/drawing/2014/main" id="{4C63445C-DA4A-43D8-D794-9EB681E0E55D}"/>
              </a:ext>
            </a:extLst>
          </p:cNvPr>
          <p:cNvSpPr/>
          <p:nvPr/>
        </p:nvSpPr>
        <p:spPr>
          <a:xfrm rot="21006723">
            <a:off x="8529638" y="4546600"/>
            <a:ext cx="166687" cy="266700"/>
          </a:xfrm>
          <a:prstGeom prst="chevron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Arrow: Chevron 52">
            <a:extLst>
              <a:ext uri="{FF2B5EF4-FFF2-40B4-BE49-F238E27FC236}">
                <a16:creationId xmlns:a16="http://schemas.microsoft.com/office/drawing/2014/main" id="{B40CE1F7-DDF7-8490-45DE-DA1F6D473A78}"/>
              </a:ext>
            </a:extLst>
          </p:cNvPr>
          <p:cNvSpPr/>
          <p:nvPr/>
        </p:nvSpPr>
        <p:spPr>
          <a:xfrm rot="549457">
            <a:off x="8426450" y="2760663"/>
            <a:ext cx="166688" cy="265112"/>
          </a:xfrm>
          <a:prstGeom prst="chevron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35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6EE20-8B9F-5150-0E46-FEE4459FB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B311E-C972-C8AB-29E3-B7F6D9349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5" y="-85725"/>
            <a:ext cx="11274425" cy="2387600"/>
          </a:xfrm>
        </p:spPr>
        <p:txBody>
          <a:bodyPr rtlCol="0"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pc="300" dirty="0"/>
              <a:t>SEAT AT THE TABLE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C484B1-D0B5-5EF2-31D4-07BC4A56774A}"/>
              </a:ext>
            </a:extLst>
          </p:cNvPr>
          <p:cNvSpPr/>
          <p:nvPr/>
        </p:nvSpPr>
        <p:spPr>
          <a:xfrm>
            <a:off x="1571625" y="1714500"/>
            <a:ext cx="2009775" cy="410527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Expertise</a:t>
            </a:r>
            <a:r>
              <a:rPr lang="en-US" sz="3200" b="1" dirty="0"/>
              <a:t>	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4B6A26-4A72-9BAD-1D9A-B54A9C9D71A6}"/>
              </a:ext>
            </a:extLst>
          </p:cNvPr>
          <p:cNvSpPr/>
          <p:nvPr/>
        </p:nvSpPr>
        <p:spPr>
          <a:xfrm>
            <a:off x="3733800" y="1714500"/>
            <a:ext cx="2009775" cy="4105275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Change </a:t>
            </a:r>
            <a:r>
              <a:rPr lang="en-US" b="1" dirty="0"/>
              <a:t>Communication</a:t>
            </a:r>
            <a:endParaRPr lang="en-US" sz="2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44071F-793F-D1FB-4B0A-7B36CA8B6A80}"/>
              </a:ext>
            </a:extLst>
          </p:cNvPr>
          <p:cNvSpPr/>
          <p:nvPr/>
        </p:nvSpPr>
        <p:spPr>
          <a:xfrm>
            <a:off x="5895975" y="1714500"/>
            <a:ext cx="2009775" cy="4105275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Issues  Crisis Readiness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24B7A5-FEFC-4C9D-E343-9D9D50FC3F45}"/>
              </a:ext>
            </a:extLst>
          </p:cNvPr>
          <p:cNvSpPr/>
          <p:nvPr/>
        </p:nvSpPr>
        <p:spPr>
          <a:xfrm>
            <a:off x="8058150" y="1714499"/>
            <a:ext cx="2009775" cy="4105275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  <a:p>
            <a:pPr algn="ctr"/>
            <a:endParaRPr lang="en-US" sz="2400" b="1" dirty="0"/>
          </a:p>
          <a:p>
            <a:pPr algn="ctr"/>
            <a:r>
              <a:rPr lang="en-US" sz="2400" b="1" dirty="0"/>
              <a:t>Build Connection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/>
              <a:t>Compelling</a:t>
            </a:r>
          </a:p>
          <a:p>
            <a:pPr algn="ctr"/>
            <a:r>
              <a:rPr lang="en-US" b="1" dirty="0"/>
              <a:t>Communicators</a:t>
            </a:r>
          </a:p>
        </p:txBody>
      </p:sp>
    </p:spTree>
    <p:extLst>
      <p:ext uri="{BB962C8B-B14F-4D97-AF65-F5344CB8AC3E}">
        <p14:creationId xmlns:p14="http://schemas.microsoft.com/office/powerpoint/2010/main" val="3168572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0C88D-956E-3804-AE11-6DC1C7621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88" y="804672"/>
            <a:ext cx="2748582" cy="1425766"/>
          </a:xfrm>
        </p:spPr>
        <p:txBody>
          <a:bodyPr rtlCol="0"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en-US" dirty="0">
                <a:latin typeface="+mn-lt"/>
              </a:rPr>
              <a:t>WIXTED TEAM</a:t>
            </a:r>
            <a:endParaRPr lang="en-US" dirty="0"/>
          </a:p>
        </p:txBody>
      </p:sp>
      <p:pic>
        <p:nvPicPr>
          <p:cNvPr id="98306" name="Picture 6">
            <a:extLst>
              <a:ext uri="{FF2B5EF4-FFF2-40B4-BE49-F238E27FC236}">
                <a16:creationId xmlns:a16="http://schemas.microsoft.com/office/drawing/2014/main" id="{868FC41D-6376-8DE6-816A-B0F8F7630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" t="786" r="12810" b="18011"/>
          <a:stretch>
            <a:fillRect/>
          </a:stretch>
        </p:blipFill>
        <p:spPr bwMode="auto">
          <a:xfrm>
            <a:off x="10636250" y="593725"/>
            <a:ext cx="1098550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Picture 5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BE678201-E7C4-7AA2-5213-848059B5B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" r="9268" b="7829"/>
          <a:stretch>
            <a:fillRect/>
          </a:stretch>
        </p:blipFill>
        <p:spPr bwMode="auto">
          <a:xfrm>
            <a:off x="3207370" y="4168011"/>
            <a:ext cx="109855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Picture 6" descr="A person in a suit smiling&#10;&#10;Description automatically generated with medium confidence">
            <a:extLst>
              <a:ext uri="{FF2B5EF4-FFF2-40B4-BE49-F238E27FC236}">
                <a16:creationId xmlns:a16="http://schemas.microsoft.com/office/drawing/2014/main" id="{E7990CD9-58C0-FF02-04D5-8B0F5ECDF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8" t="6303" r="8441" b="5112"/>
          <a:stretch>
            <a:fillRect/>
          </a:stretch>
        </p:blipFill>
        <p:spPr bwMode="auto">
          <a:xfrm>
            <a:off x="5688013" y="2385249"/>
            <a:ext cx="1096962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7" descr="A person with long hair smiling&#10;&#10;Description automatically generated with low confidence">
            <a:extLst>
              <a:ext uri="{FF2B5EF4-FFF2-40B4-BE49-F238E27FC236}">
                <a16:creationId xmlns:a16="http://schemas.microsoft.com/office/drawing/2014/main" id="{3BD90CDD-3D4C-D2AB-40EB-86D5172A3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62"/>
          <a:stretch>
            <a:fillRect/>
          </a:stretch>
        </p:blipFill>
        <p:spPr bwMode="auto">
          <a:xfrm>
            <a:off x="4444827" y="4156896"/>
            <a:ext cx="1096962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2" name="Picture 10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D4E72896-E3E0-F9F2-D45F-BF5CFC894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5" b="4630"/>
          <a:stretch>
            <a:fillRect/>
          </a:stretch>
        </p:blipFill>
        <p:spPr bwMode="auto">
          <a:xfrm>
            <a:off x="10639425" y="4168013"/>
            <a:ext cx="1096963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4" name="Picture 12">
            <a:extLst>
              <a:ext uri="{FF2B5EF4-FFF2-40B4-BE49-F238E27FC236}">
                <a16:creationId xmlns:a16="http://schemas.microsoft.com/office/drawing/2014/main" id="{30DA91BC-B1F3-A173-94A2-D04FAE05D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315" r="315"/>
          <a:stretch/>
        </p:blipFill>
        <p:spPr bwMode="auto">
          <a:xfrm>
            <a:off x="9399588" y="2383663"/>
            <a:ext cx="1096962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5" name="Picture 13">
            <a:extLst>
              <a:ext uri="{FF2B5EF4-FFF2-40B4-BE49-F238E27FC236}">
                <a16:creationId xmlns:a16="http://schemas.microsoft.com/office/drawing/2014/main" id="{23256595-D60D-4161-A184-CA584B341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 t="71" b="71"/>
          <a:stretch/>
        </p:blipFill>
        <p:spPr bwMode="auto">
          <a:xfrm>
            <a:off x="6911802" y="600901"/>
            <a:ext cx="1096962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6" name="Picture 14" descr="A person in a suit smiling&#10;&#10;Description automatically generated with medium confidence">
            <a:extLst>
              <a:ext uri="{FF2B5EF4-FFF2-40B4-BE49-F238E27FC236}">
                <a16:creationId xmlns:a16="http://schemas.microsoft.com/office/drawing/2014/main" id="{17CF6D79-E1CD-71E7-7373-80C3F3E31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" t="1389" r="10760" b="14609"/>
          <a:stretch>
            <a:fillRect/>
          </a:stretch>
        </p:blipFill>
        <p:spPr bwMode="auto">
          <a:xfrm>
            <a:off x="10637838" y="2383662"/>
            <a:ext cx="1098550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7" name="Picture 15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7C618E10-A474-1F2B-D5B0-3166B12C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6" r="5882" b="1044"/>
          <a:stretch>
            <a:fillRect/>
          </a:stretch>
        </p:blipFill>
        <p:spPr bwMode="auto">
          <a:xfrm>
            <a:off x="6931025" y="4156896"/>
            <a:ext cx="109855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8" name="Picture 16">
            <a:extLst>
              <a:ext uri="{FF2B5EF4-FFF2-40B4-BE49-F238E27FC236}">
                <a16:creationId xmlns:a16="http://schemas.microsoft.com/office/drawing/2014/main" id="{FF41633C-34F2-336E-C909-C9DD15D2C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 l="8313" r="8313"/>
          <a:stretch/>
        </p:blipFill>
        <p:spPr bwMode="auto">
          <a:xfrm>
            <a:off x="5680076" y="4156896"/>
            <a:ext cx="1096963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9" name="Picture 17">
            <a:extLst>
              <a:ext uri="{FF2B5EF4-FFF2-40B4-BE49-F238E27FC236}">
                <a16:creationId xmlns:a16="http://schemas.microsoft.com/office/drawing/2014/main" id="{2334A339-8B7F-93EE-C5D8-4C4E6E136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4" b="3120"/>
          <a:stretch>
            <a:fillRect/>
          </a:stretch>
        </p:blipFill>
        <p:spPr bwMode="auto">
          <a:xfrm>
            <a:off x="5674345" y="613601"/>
            <a:ext cx="1098550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0" name="Picture 18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8CBA646D-0F41-277A-B874-7B247D1BA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"/>
          <a:stretch>
            <a:fillRect/>
          </a:stretch>
        </p:blipFill>
        <p:spPr bwMode="auto">
          <a:xfrm>
            <a:off x="4454525" y="2385249"/>
            <a:ext cx="1098550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1" name="Picture 19">
            <a:extLst>
              <a:ext uri="{FF2B5EF4-FFF2-40B4-BE49-F238E27FC236}">
                <a16:creationId xmlns:a16="http://schemas.microsoft.com/office/drawing/2014/main" id="{42CEFEE5-0698-B609-C5BF-CDBC059BB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5" b="8932"/>
          <a:stretch>
            <a:fillRect/>
          </a:stretch>
        </p:blipFill>
        <p:spPr bwMode="auto">
          <a:xfrm>
            <a:off x="4444032" y="600901"/>
            <a:ext cx="1096963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2" name="Picture 20" descr="A person in a suit smiling&#10;&#10;Description automatically generated with medium confidence">
            <a:extLst>
              <a:ext uri="{FF2B5EF4-FFF2-40B4-BE49-F238E27FC236}">
                <a16:creationId xmlns:a16="http://schemas.microsoft.com/office/drawing/2014/main" id="{1555CE1F-551D-3B9D-031C-DBDEC90F0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0" t="4607" r="652" b="2502"/>
          <a:stretch>
            <a:fillRect/>
          </a:stretch>
        </p:blipFill>
        <p:spPr bwMode="auto">
          <a:xfrm>
            <a:off x="9390857" y="4168011"/>
            <a:ext cx="1096962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3" name="Picture 21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B457A4F7-8121-4FEC-C326-559B7CAA7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t="412" r="5373" b="10332"/>
          <a:stretch>
            <a:fillRect/>
          </a:stretch>
        </p:blipFill>
        <p:spPr bwMode="auto">
          <a:xfrm>
            <a:off x="6924675" y="2385249"/>
            <a:ext cx="1096963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4" name="Picture 22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3BE84731-B7B3-71EA-8297-4F39FCEF2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7" r="10727" b="21454"/>
          <a:stretch>
            <a:fillRect/>
          </a:stretch>
        </p:blipFill>
        <p:spPr bwMode="auto">
          <a:xfrm>
            <a:off x="3217863" y="2385250"/>
            <a:ext cx="1096962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5" name="Picture 23">
            <a:extLst>
              <a:ext uri="{FF2B5EF4-FFF2-40B4-BE49-F238E27FC236}">
                <a16:creationId xmlns:a16="http://schemas.microsoft.com/office/drawing/2014/main" id="{F0E66B27-60D0-3A70-31CE-4DCA7C2CF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50" b="2034"/>
          <a:stretch>
            <a:fillRect/>
          </a:stretch>
        </p:blipFill>
        <p:spPr bwMode="auto">
          <a:xfrm>
            <a:off x="8161338" y="2385249"/>
            <a:ext cx="1098550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6" name="Picture 4">
            <a:extLst>
              <a:ext uri="{FF2B5EF4-FFF2-40B4-BE49-F238E27FC236}">
                <a16:creationId xmlns:a16="http://schemas.microsoft.com/office/drawing/2014/main" id="{303C4724-034E-46DC-7098-BEB15F6A6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548" b="3433"/>
          <a:stretch>
            <a:fillRect/>
          </a:stretch>
        </p:blipFill>
        <p:spPr bwMode="auto">
          <a:xfrm>
            <a:off x="3208958" y="613601"/>
            <a:ext cx="1096962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7" name="Picture 25" descr="A person in a suit smiling&#10;&#10;Description automatically generated with medium confidence">
            <a:extLst>
              <a:ext uri="{FF2B5EF4-FFF2-40B4-BE49-F238E27FC236}">
                <a16:creationId xmlns:a16="http://schemas.microsoft.com/office/drawing/2014/main" id="{CFBA2DEF-75FF-9ADB-E470-AD62A38DC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8" t="-2" r="14163" b="25044"/>
          <a:stretch>
            <a:fillRect/>
          </a:stretch>
        </p:blipFill>
        <p:spPr bwMode="auto">
          <a:xfrm>
            <a:off x="9398000" y="581025"/>
            <a:ext cx="1098550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close-up of a person smiling&#10;&#10;AI-generated content may be incorrect.">
            <a:extLst>
              <a:ext uri="{FF2B5EF4-FFF2-40B4-BE49-F238E27FC236}">
                <a16:creationId xmlns:a16="http://schemas.microsoft.com/office/drawing/2014/main" id="{FF11054F-B376-E0E1-D834-9797106CACA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61337" y="4156895"/>
            <a:ext cx="1096433" cy="1644649"/>
          </a:xfrm>
          <a:prstGeom prst="rect">
            <a:avLst/>
          </a:prstGeom>
        </p:spPr>
      </p:pic>
      <p:pic>
        <p:nvPicPr>
          <p:cNvPr id="6" name="Picture 5" descr="A person wearing glasses and a jacket&#10;&#10;AI-generated content may be incorrect.">
            <a:extLst>
              <a:ext uri="{FF2B5EF4-FFF2-40B4-BE49-F238E27FC236}">
                <a16:creationId xmlns:a16="http://schemas.microsoft.com/office/drawing/2014/main" id="{C1E1B812-5CF3-3874-D3F5-2C75326DE2D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68480" y="600901"/>
            <a:ext cx="1103773" cy="16589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Wixted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DBDCDD"/>
      </a:accent1>
      <a:accent2>
        <a:srgbClr val="4C4E56"/>
      </a:accent2>
      <a:accent3>
        <a:srgbClr val="4C6B8B"/>
      </a:accent3>
      <a:accent4>
        <a:srgbClr val="83B1D3"/>
      </a:accent4>
      <a:accent5>
        <a:srgbClr val="A6B340"/>
      </a:accent5>
      <a:accent6>
        <a:srgbClr val="919145"/>
      </a:accent6>
      <a:hlink>
        <a:srgbClr val="83B1D3"/>
      </a:hlink>
      <a:folHlink>
        <a:srgbClr val="4C6B8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70ae2a-cc65-4cd4-a4d5-9be851233bea" xsi:nil="true"/>
    <lcf76f155ced4ddcb4097134ff3c332f xmlns="e601d89c-69b2-4682-806b-0cf23af3c99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F29B5B4421F74CB971B0AE5170768A" ma:contentTypeVersion="19" ma:contentTypeDescription="Create a new document." ma:contentTypeScope="" ma:versionID="648aef840c8fba36ad2a614c9f69b8ef">
  <xsd:schema xmlns:xsd="http://www.w3.org/2001/XMLSchema" xmlns:xs="http://www.w3.org/2001/XMLSchema" xmlns:p="http://schemas.microsoft.com/office/2006/metadata/properties" xmlns:ns2="e601d89c-69b2-4682-806b-0cf23af3c99f" xmlns:ns3="fa70ae2a-cc65-4cd4-a4d5-9be851233bea" targetNamespace="http://schemas.microsoft.com/office/2006/metadata/properties" ma:root="true" ma:fieldsID="9d96e577ca719998556f8747e09f3870" ns2:_="" ns3:_="">
    <xsd:import namespace="e601d89c-69b2-4682-806b-0cf23af3c99f"/>
    <xsd:import namespace="fa70ae2a-cc65-4cd4-a4d5-9be851233b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1d89c-69b2-4682-806b-0cf23af3c9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a1e0f0d-1d24-4aa6-a38e-bdfa6652a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0ae2a-cc65-4cd4-a4d5-9be851233bea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61ec37f-1396-4744-a79b-efe41b6eb598}" ma:internalName="TaxCatchAll" ma:showField="CatchAllData" ma:web="fa70ae2a-cc65-4cd4-a4d5-9be851233b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7C8A2E-C226-4483-9CC5-1F12C38F6037}">
  <ds:schemaRefs>
    <ds:schemaRef ds:uri="http://purl.org/dc/terms/"/>
    <ds:schemaRef ds:uri="31c985db-ac7f-4cfc-8904-4aeb18f2d225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2cf24937-fdca-4a37-858d-e23390e7b55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08760A7-65AF-4053-B1F6-7F5F145DFAEA}"/>
</file>

<file path=customXml/itemProps3.xml><?xml version="1.0" encoding="utf-8"?>
<ds:datastoreItem xmlns:ds="http://schemas.openxmlformats.org/officeDocument/2006/customXml" ds:itemID="{3EC3ADCA-46A5-45DD-98CD-82EC53B6D1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173</Words>
  <Application>Microsoft Office PowerPoint</Application>
  <PresentationFormat>Widescreen</PresentationFormat>
  <Paragraphs>62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Lato</vt:lpstr>
      <vt:lpstr>Lato Black</vt:lpstr>
      <vt:lpstr>Monaco</vt:lpstr>
      <vt:lpstr>System Font Regular</vt:lpstr>
      <vt:lpstr>1_Office Theme</vt:lpstr>
      <vt:lpstr>Wixted &amp; Company</vt:lpstr>
      <vt:lpstr>Who We Are</vt:lpstr>
      <vt:lpstr>Our Clients</vt:lpstr>
      <vt:lpstr>What We Do</vt:lpstr>
      <vt:lpstr>PowerPoint Presentation</vt:lpstr>
      <vt:lpstr>PowerPoint Presentation</vt:lpstr>
      <vt:lpstr>HOW AN ISSUE BECOMES A CRISIS</vt:lpstr>
      <vt:lpstr>SEAT AT THE TABLE</vt:lpstr>
      <vt:lpstr>WIXTED TEAM</vt:lpstr>
      <vt:lpstr>WIXTED &amp; COMPANY SERVICES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 Appleseth</dc:creator>
  <cp:lastModifiedBy>Eileen Wixted</cp:lastModifiedBy>
  <cp:revision>4</cp:revision>
  <dcterms:created xsi:type="dcterms:W3CDTF">2025-02-03T21:11:52Z</dcterms:created>
  <dcterms:modified xsi:type="dcterms:W3CDTF">2026-03-04T20:51:13Z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0x0101002BF29B5B4421F74CB971B0AE5170768A</vt:lpwstr>
  </property>
  <property fmtid="{D5CDD505-2E9C-101B-9397-08002B2CF9AE}" pid="3" name="MediaServiceImageTags">
    <vt:lpwstr/>
  </property>
</Properties>
</file>