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72" r:id="rId5"/>
    <p:sldId id="261" r:id="rId6"/>
    <p:sldId id="262" r:id="rId7"/>
    <p:sldId id="264" r:id="rId8"/>
    <p:sldId id="273" r:id="rId9"/>
    <p:sldId id="265" r:id="rId10"/>
    <p:sldId id="267" r:id="rId11"/>
    <p:sldId id="268" r:id="rId12"/>
    <p:sldId id="274" r:id="rId13"/>
    <p:sldId id="269" r:id="rId14"/>
    <p:sldId id="275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Costilla" initials="NC" lastIdx="1" clrIdx="0">
    <p:extLst>
      <p:ext uri="{19B8F6BF-5375-455C-9EA6-DF929625EA0E}">
        <p15:presenceInfo xmlns:p15="http://schemas.microsoft.com/office/powerpoint/2012/main" userId="S::ncostilla@tha.org::4e79d3b6-cea6-419b-8a69-7853760ca8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6372" autoAdjust="0"/>
  </p:normalViewPr>
  <p:slideViewPr>
    <p:cSldViewPr snapToGrid="0">
      <p:cViewPr varScale="1">
        <p:scale>
          <a:sx n="75" d="100"/>
          <a:sy n="75" d="100"/>
        </p:scale>
        <p:origin x="10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a Costilla" userId="4e79d3b6-cea6-419b-8a69-7853760ca891" providerId="ADAL" clId="{C338C537-68C7-4AD1-8A26-68B6CC3387B4}"/>
    <pc:docChg chg="custSel addSld modSld">
      <pc:chgData name="Nina Costilla" userId="4e79d3b6-cea6-419b-8a69-7853760ca891" providerId="ADAL" clId="{C338C537-68C7-4AD1-8A26-68B6CC3387B4}" dt="2026-03-05T15:28:54.791" v="243" actId="1076"/>
      <pc:docMkLst>
        <pc:docMk/>
      </pc:docMkLst>
      <pc:sldChg chg="modSp mod">
        <pc:chgData name="Nina Costilla" userId="4e79d3b6-cea6-419b-8a69-7853760ca891" providerId="ADAL" clId="{C338C537-68C7-4AD1-8A26-68B6CC3387B4}" dt="2026-03-05T15:27:30.520" v="240" actId="20577"/>
        <pc:sldMkLst>
          <pc:docMk/>
          <pc:sldMk cId="91164056" sldId="257"/>
        </pc:sldMkLst>
        <pc:spChg chg="mod">
          <ac:chgData name="Nina Costilla" userId="4e79d3b6-cea6-419b-8a69-7853760ca891" providerId="ADAL" clId="{C338C537-68C7-4AD1-8A26-68B6CC3387B4}" dt="2026-03-05T15:27:30.520" v="240" actId="20577"/>
          <ac:spMkLst>
            <pc:docMk/>
            <pc:sldMk cId="91164056" sldId="257"/>
            <ac:spMk id="3" creationId="{53FF68E0-50C0-41E8-BE70-68492CBD0DAE}"/>
          </ac:spMkLst>
        </pc:spChg>
      </pc:sldChg>
      <pc:sldChg chg="modSp mod">
        <pc:chgData name="Nina Costilla" userId="4e79d3b6-cea6-419b-8a69-7853760ca891" providerId="ADAL" clId="{C338C537-68C7-4AD1-8A26-68B6CC3387B4}" dt="2026-03-05T15:28:39.114" v="242" actId="20577"/>
        <pc:sldMkLst>
          <pc:docMk/>
          <pc:sldMk cId="872354266" sldId="264"/>
        </pc:sldMkLst>
        <pc:spChg chg="mod">
          <ac:chgData name="Nina Costilla" userId="4e79d3b6-cea6-419b-8a69-7853760ca891" providerId="ADAL" clId="{C338C537-68C7-4AD1-8A26-68B6CC3387B4}" dt="2026-03-05T15:28:39.114" v="242" actId="20577"/>
          <ac:spMkLst>
            <pc:docMk/>
            <pc:sldMk cId="872354266" sldId="264"/>
            <ac:spMk id="3" creationId="{2F45AACA-82BC-4067-80F8-A6AB5E3D1175}"/>
          </ac:spMkLst>
        </pc:spChg>
      </pc:sldChg>
      <pc:sldChg chg="modSp mod">
        <pc:chgData name="Nina Costilla" userId="4e79d3b6-cea6-419b-8a69-7853760ca891" providerId="ADAL" clId="{C338C537-68C7-4AD1-8A26-68B6CC3387B4}" dt="2026-03-05T15:28:54.791" v="243" actId="1076"/>
        <pc:sldMkLst>
          <pc:docMk/>
          <pc:sldMk cId="2536471180" sldId="273"/>
        </pc:sldMkLst>
        <pc:spChg chg="mod">
          <ac:chgData name="Nina Costilla" userId="4e79d3b6-cea6-419b-8a69-7853760ca891" providerId="ADAL" clId="{C338C537-68C7-4AD1-8A26-68B6CC3387B4}" dt="2026-03-05T15:28:54.791" v="243" actId="1076"/>
          <ac:spMkLst>
            <pc:docMk/>
            <pc:sldMk cId="2536471180" sldId="273"/>
            <ac:spMk id="2" creationId="{36268458-9985-4AA1-BB7F-37B38319F1B0}"/>
          </ac:spMkLst>
        </pc:spChg>
      </pc:sldChg>
      <pc:sldChg chg="modSp new mod">
        <pc:chgData name="Nina Costilla" userId="4e79d3b6-cea6-419b-8a69-7853760ca891" providerId="ADAL" clId="{C338C537-68C7-4AD1-8A26-68B6CC3387B4}" dt="2026-03-05T14:48:01.752" v="231" actId="20577"/>
        <pc:sldMkLst>
          <pc:docMk/>
          <pc:sldMk cId="1689110770" sldId="275"/>
        </pc:sldMkLst>
        <pc:spChg chg="mod">
          <ac:chgData name="Nina Costilla" userId="4e79d3b6-cea6-419b-8a69-7853760ca891" providerId="ADAL" clId="{C338C537-68C7-4AD1-8A26-68B6CC3387B4}" dt="2026-03-05T14:46:45.283" v="34" actId="20577"/>
          <ac:spMkLst>
            <pc:docMk/>
            <pc:sldMk cId="1689110770" sldId="275"/>
            <ac:spMk id="2" creationId="{018C45D2-EBB7-40E1-8F4A-8F6516289074}"/>
          </ac:spMkLst>
        </pc:spChg>
        <pc:spChg chg="mod">
          <ac:chgData name="Nina Costilla" userId="4e79d3b6-cea6-419b-8a69-7853760ca891" providerId="ADAL" clId="{C338C537-68C7-4AD1-8A26-68B6CC3387B4}" dt="2026-03-05T14:48:01.752" v="231" actId="20577"/>
          <ac:spMkLst>
            <pc:docMk/>
            <pc:sldMk cId="1689110770" sldId="275"/>
            <ac:spMk id="3" creationId="{75F036CB-731A-4861-A4B5-18A144B94961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3-04T11:59:50.454" idx="1">
    <p:pos x="10" y="10"/>
    <p:text/>
    <p:extLst>
      <p:ext uri="{C676402C-5697-4E1C-873F-D02D1690AC5C}">
        <p15:threadingInfo xmlns:p15="http://schemas.microsoft.com/office/powerpoint/2012/main" timeZoneBias="360"/>
      </p:ext>
    </p:extLst>
  </p:cm>
</p:cmLst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13.svg"/><Relationship Id="rId4" Type="http://schemas.openxmlformats.org/officeDocument/2006/relationships/image" Target="../media/image18.svg"/><Relationship Id="rId9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13.svg"/><Relationship Id="rId4" Type="http://schemas.openxmlformats.org/officeDocument/2006/relationships/image" Target="../media/image18.svg"/><Relationship Id="rId9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0CDB9-5B6C-4354-8D13-D89A44C1149F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3F79005-7DCB-4242-AC53-022A6713F9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Attend huddles and staff meetings </a:t>
          </a:r>
        </a:p>
      </dgm:t>
    </dgm:pt>
    <dgm:pt modelId="{FBF8F7DA-DB87-4A19-8DA7-228C3F8601BC}" type="parTrans" cxnId="{B464D096-E9F0-4C96-9C52-6310B41F10F5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8DDAE577-7D8B-4DCB-B0E8-0CB8B1DEAAE9}" type="sibTrans" cxnId="{B464D096-E9F0-4C96-9C52-6310B41F10F5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D68DECA9-5608-4776-8B32-7D93817B5C8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Round with clinical leaders</a:t>
          </a:r>
        </a:p>
      </dgm:t>
    </dgm:pt>
    <dgm:pt modelId="{C04FD805-41C7-4E3D-9D68-35575FE8D08D}" type="parTrans" cxnId="{8773962C-5B10-467F-99CE-66C545126028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3C19F773-86D2-4A93-BA6B-A66AED731837}" type="sibTrans" cxnId="{8773962C-5B10-467F-99CE-66C545126028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5D764966-DBF1-49FC-96BE-5A01D40AAD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>
              <a:latin typeface="FreightSans Pro Book" panose="02000606030000020004" pitchFamily="2" charset="0"/>
            </a:rPr>
            <a:t>Spend time on units (without a camera or recorder)</a:t>
          </a:r>
        </a:p>
      </dgm:t>
    </dgm:pt>
    <dgm:pt modelId="{BD79CFCE-BADD-4A9B-B92E-A62D7F03FDDA}" type="parTrans" cxnId="{C5D63F1E-6BA1-4FB9-83BF-0B532E6EB891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50204E8E-91A8-4DBF-A11F-CF625F142005}" type="sibTrans" cxnId="{C5D63F1E-6BA1-4FB9-83BF-0B532E6EB891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6A9A886D-A3A2-423E-9BD8-0EA56D9CBB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Learn clinical language and ask thoughtful questions</a:t>
          </a:r>
        </a:p>
      </dgm:t>
    </dgm:pt>
    <dgm:pt modelId="{F665D47E-21E8-478B-B09F-C0A5B6BDFE7E}" type="parTrans" cxnId="{6B8610C2-2FC5-47F7-B5B5-794682B94F0A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BED5D7FE-183D-487C-B1AB-17A1A06E04B3}" type="sibTrans" cxnId="{6B8610C2-2FC5-47F7-B5B5-794682B94F0A}">
      <dgm:prSet/>
      <dgm:spPr/>
      <dgm:t>
        <a:bodyPr/>
        <a:lstStyle/>
        <a:p>
          <a:endParaRPr lang="en-US" sz="2000">
            <a:latin typeface="FreightSans Pro Book" panose="02000606030000020004" pitchFamily="2" charset="0"/>
          </a:endParaRPr>
        </a:p>
      </dgm:t>
    </dgm:pt>
    <dgm:pt modelId="{ADF2984E-7406-48A1-86D1-0E9C8F55F4AA}" type="pres">
      <dgm:prSet presAssocID="{7B30CDB9-5B6C-4354-8D13-D89A44C1149F}" presName="root" presStyleCnt="0">
        <dgm:presLayoutVars>
          <dgm:dir/>
          <dgm:resizeHandles val="exact"/>
        </dgm:presLayoutVars>
      </dgm:prSet>
      <dgm:spPr/>
    </dgm:pt>
    <dgm:pt modelId="{51757659-A659-4A1B-AAB8-1B48EF4E0B3C}" type="pres">
      <dgm:prSet presAssocID="{73F79005-7DCB-4242-AC53-022A6713F9A4}" presName="compNode" presStyleCnt="0"/>
      <dgm:spPr/>
    </dgm:pt>
    <dgm:pt modelId="{BC418D92-2CE3-422C-8435-AF76C0BB4E1C}" type="pres">
      <dgm:prSet presAssocID="{73F79005-7DCB-4242-AC53-022A6713F9A4}" presName="bgRect" presStyleLbl="bgShp" presStyleIdx="0" presStyleCnt="4"/>
      <dgm:spPr/>
    </dgm:pt>
    <dgm:pt modelId="{A525F112-9737-4525-B8BC-1A2669CCFB33}" type="pres">
      <dgm:prSet presAssocID="{73F79005-7DCB-4242-AC53-022A6713F9A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2536221-8F55-42C3-8727-8BEA58B4D513}" type="pres">
      <dgm:prSet presAssocID="{73F79005-7DCB-4242-AC53-022A6713F9A4}" presName="spaceRect" presStyleCnt="0"/>
      <dgm:spPr/>
    </dgm:pt>
    <dgm:pt modelId="{D4F122AB-3773-43B7-B4A1-051E0CDFDD71}" type="pres">
      <dgm:prSet presAssocID="{73F79005-7DCB-4242-AC53-022A6713F9A4}" presName="parTx" presStyleLbl="revTx" presStyleIdx="0" presStyleCnt="4">
        <dgm:presLayoutVars>
          <dgm:chMax val="0"/>
          <dgm:chPref val="0"/>
        </dgm:presLayoutVars>
      </dgm:prSet>
      <dgm:spPr/>
    </dgm:pt>
    <dgm:pt modelId="{4857125C-E122-4DCC-AD3A-70B7BC19484E}" type="pres">
      <dgm:prSet presAssocID="{8DDAE577-7D8B-4DCB-B0E8-0CB8B1DEAAE9}" presName="sibTrans" presStyleCnt="0"/>
      <dgm:spPr/>
    </dgm:pt>
    <dgm:pt modelId="{E749C6E0-9C3B-4C06-BFA6-D709283A47AA}" type="pres">
      <dgm:prSet presAssocID="{D68DECA9-5608-4776-8B32-7D93817B5C87}" presName="compNode" presStyleCnt="0"/>
      <dgm:spPr/>
    </dgm:pt>
    <dgm:pt modelId="{96CED371-C48C-46E9-846D-1C9ADEBA489C}" type="pres">
      <dgm:prSet presAssocID="{D68DECA9-5608-4776-8B32-7D93817B5C87}" presName="bgRect" presStyleLbl="bgShp" presStyleIdx="1" presStyleCnt="4"/>
      <dgm:spPr/>
    </dgm:pt>
    <dgm:pt modelId="{3EADC9E2-BEFD-4D22-9201-D3D5AFE2E6A5}" type="pres">
      <dgm:prSet presAssocID="{D68DECA9-5608-4776-8B32-7D93817B5C8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B3E9BD84-F4A9-42BA-8C62-5D1784EDC114}" type="pres">
      <dgm:prSet presAssocID="{D68DECA9-5608-4776-8B32-7D93817B5C87}" presName="spaceRect" presStyleCnt="0"/>
      <dgm:spPr/>
    </dgm:pt>
    <dgm:pt modelId="{98EEE0B0-E1EB-4C9F-B408-B83786CEF560}" type="pres">
      <dgm:prSet presAssocID="{D68DECA9-5608-4776-8B32-7D93817B5C87}" presName="parTx" presStyleLbl="revTx" presStyleIdx="1" presStyleCnt="4">
        <dgm:presLayoutVars>
          <dgm:chMax val="0"/>
          <dgm:chPref val="0"/>
        </dgm:presLayoutVars>
      </dgm:prSet>
      <dgm:spPr/>
    </dgm:pt>
    <dgm:pt modelId="{C15A0820-45F8-4E1D-9AF6-3ED43B44D307}" type="pres">
      <dgm:prSet presAssocID="{3C19F773-86D2-4A93-BA6B-A66AED731837}" presName="sibTrans" presStyleCnt="0"/>
      <dgm:spPr/>
    </dgm:pt>
    <dgm:pt modelId="{37B4BA46-7431-4CC4-B518-6AF8E2C3AADF}" type="pres">
      <dgm:prSet presAssocID="{5D764966-DBF1-49FC-96BE-5A01D40AADC8}" presName="compNode" presStyleCnt="0"/>
      <dgm:spPr/>
    </dgm:pt>
    <dgm:pt modelId="{24D41584-28AE-4D74-9F42-CFE90E4D948F}" type="pres">
      <dgm:prSet presAssocID="{5D764966-DBF1-49FC-96BE-5A01D40AADC8}" presName="bgRect" presStyleLbl="bgShp" presStyleIdx="2" presStyleCnt="4"/>
      <dgm:spPr/>
    </dgm:pt>
    <dgm:pt modelId="{E3DD7ACB-A359-40F3-8F4F-F4DF7A484F2A}" type="pres">
      <dgm:prSet presAssocID="{5D764966-DBF1-49FC-96BE-5A01D40AADC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FFAE4E47-4E2E-4DFA-BB84-10029708DD43}" type="pres">
      <dgm:prSet presAssocID="{5D764966-DBF1-49FC-96BE-5A01D40AADC8}" presName="spaceRect" presStyleCnt="0"/>
      <dgm:spPr/>
    </dgm:pt>
    <dgm:pt modelId="{6A451383-7EF1-4D7B-8DBF-DC353DA56F99}" type="pres">
      <dgm:prSet presAssocID="{5D764966-DBF1-49FC-96BE-5A01D40AADC8}" presName="parTx" presStyleLbl="revTx" presStyleIdx="2" presStyleCnt="4">
        <dgm:presLayoutVars>
          <dgm:chMax val="0"/>
          <dgm:chPref val="0"/>
        </dgm:presLayoutVars>
      </dgm:prSet>
      <dgm:spPr/>
    </dgm:pt>
    <dgm:pt modelId="{DCF56964-8D5C-4A86-ABF0-49E4F8CEE98C}" type="pres">
      <dgm:prSet presAssocID="{50204E8E-91A8-4DBF-A11F-CF625F142005}" presName="sibTrans" presStyleCnt="0"/>
      <dgm:spPr/>
    </dgm:pt>
    <dgm:pt modelId="{D861CE18-FEC4-40FD-8E8C-84E112FF6B2B}" type="pres">
      <dgm:prSet presAssocID="{6A9A886D-A3A2-423E-9BD8-0EA56D9CBBFB}" presName="compNode" presStyleCnt="0"/>
      <dgm:spPr/>
    </dgm:pt>
    <dgm:pt modelId="{BE549308-558B-42CE-8FCA-56F05413F298}" type="pres">
      <dgm:prSet presAssocID="{6A9A886D-A3A2-423E-9BD8-0EA56D9CBBFB}" presName="bgRect" presStyleLbl="bgShp" presStyleIdx="3" presStyleCnt="4"/>
      <dgm:spPr/>
    </dgm:pt>
    <dgm:pt modelId="{50C603CB-BDA4-406C-A5CD-ADFB019268CA}" type="pres">
      <dgm:prSet presAssocID="{6A9A886D-A3A2-423E-9BD8-0EA56D9CBBF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9C6D267D-F54F-4B74-A544-0B9DDEC864BD}" type="pres">
      <dgm:prSet presAssocID="{6A9A886D-A3A2-423E-9BD8-0EA56D9CBBFB}" presName="spaceRect" presStyleCnt="0"/>
      <dgm:spPr/>
    </dgm:pt>
    <dgm:pt modelId="{7B064C02-431B-4C1D-A736-766C62B803D0}" type="pres">
      <dgm:prSet presAssocID="{6A9A886D-A3A2-423E-9BD8-0EA56D9CBBF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5D63F1E-6BA1-4FB9-83BF-0B532E6EB891}" srcId="{7B30CDB9-5B6C-4354-8D13-D89A44C1149F}" destId="{5D764966-DBF1-49FC-96BE-5A01D40AADC8}" srcOrd="2" destOrd="0" parTransId="{BD79CFCE-BADD-4A9B-B92E-A62D7F03FDDA}" sibTransId="{50204E8E-91A8-4DBF-A11F-CF625F142005}"/>
    <dgm:cxn modelId="{8773962C-5B10-467F-99CE-66C545126028}" srcId="{7B30CDB9-5B6C-4354-8D13-D89A44C1149F}" destId="{D68DECA9-5608-4776-8B32-7D93817B5C87}" srcOrd="1" destOrd="0" parTransId="{C04FD805-41C7-4E3D-9D68-35575FE8D08D}" sibTransId="{3C19F773-86D2-4A93-BA6B-A66AED731837}"/>
    <dgm:cxn modelId="{D6454367-2A69-42D4-9E69-0ECB6EBFA356}" type="presOf" srcId="{6A9A886D-A3A2-423E-9BD8-0EA56D9CBBFB}" destId="{7B064C02-431B-4C1D-A736-766C62B803D0}" srcOrd="0" destOrd="0" presId="urn:microsoft.com/office/officeart/2018/2/layout/IconVerticalSolidList"/>
    <dgm:cxn modelId="{658E2784-EACE-462B-AC62-D8D90053BA48}" type="presOf" srcId="{7B30CDB9-5B6C-4354-8D13-D89A44C1149F}" destId="{ADF2984E-7406-48A1-86D1-0E9C8F55F4AA}" srcOrd="0" destOrd="0" presId="urn:microsoft.com/office/officeart/2018/2/layout/IconVerticalSolidList"/>
    <dgm:cxn modelId="{71308387-DCDD-49BC-830F-F586477F8BA6}" type="presOf" srcId="{5D764966-DBF1-49FC-96BE-5A01D40AADC8}" destId="{6A451383-7EF1-4D7B-8DBF-DC353DA56F99}" srcOrd="0" destOrd="0" presId="urn:microsoft.com/office/officeart/2018/2/layout/IconVerticalSolidList"/>
    <dgm:cxn modelId="{B464D096-E9F0-4C96-9C52-6310B41F10F5}" srcId="{7B30CDB9-5B6C-4354-8D13-D89A44C1149F}" destId="{73F79005-7DCB-4242-AC53-022A6713F9A4}" srcOrd="0" destOrd="0" parTransId="{FBF8F7DA-DB87-4A19-8DA7-228C3F8601BC}" sibTransId="{8DDAE577-7D8B-4DCB-B0E8-0CB8B1DEAAE9}"/>
    <dgm:cxn modelId="{FE6B649B-C70B-4AD2-ACE9-E5E237AD30AC}" type="presOf" srcId="{73F79005-7DCB-4242-AC53-022A6713F9A4}" destId="{D4F122AB-3773-43B7-B4A1-051E0CDFDD71}" srcOrd="0" destOrd="0" presId="urn:microsoft.com/office/officeart/2018/2/layout/IconVerticalSolidList"/>
    <dgm:cxn modelId="{6B8610C2-2FC5-47F7-B5B5-794682B94F0A}" srcId="{7B30CDB9-5B6C-4354-8D13-D89A44C1149F}" destId="{6A9A886D-A3A2-423E-9BD8-0EA56D9CBBFB}" srcOrd="3" destOrd="0" parTransId="{F665D47E-21E8-478B-B09F-C0A5B6BDFE7E}" sibTransId="{BED5D7FE-183D-487C-B1AB-17A1A06E04B3}"/>
    <dgm:cxn modelId="{C70B24EA-BDB0-490F-A267-116E78D2F774}" type="presOf" srcId="{D68DECA9-5608-4776-8B32-7D93817B5C87}" destId="{98EEE0B0-E1EB-4C9F-B408-B83786CEF560}" srcOrd="0" destOrd="0" presId="urn:microsoft.com/office/officeart/2018/2/layout/IconVerticalSolidList"/>
    <dgm:cxn modelId="{2039901D-A1F5-4EAE-A0FE-19303DD0C6A3}" type="presParOf" srcId="{ADF2984E-7406-48A1-86D1-0E9C8F55F4AA}" destId="{51757659-A659-4A1B-AAB8-1B48EF4E0B3C}" srcOrd="0" destOrd="0" presId="urn:microsoft.com/office/officeart/2018/2/layout/IconVerticalSolidList"/>
    <dgm:cxn modelId="{2A31CA23-94D5-4539-A194-786F708CD9BB}" type="presParOf" srcId="{51757659-A659-4A1B-AAB8-1B48EF4E0B3C}" destId="{BC418D92-2CE3-422C-8435-AF76C0BB4E1C}" srcOrd="0" destOrd="0" presId="urn:microsoft.com/office/officeart/2018/2/layout/IconVerticalSolidList"/>
    <dgm:cxn modelId="{C90AB173-9885-4F27-917E-3E1D42A75A4B}" type="presParOf" srcId="{51757659-A659-4A1B-AAB8-1B48EF4E0B3C}" destId="{A525F112-9737-4525-B8BC-1A2669CCFB33}" srcOrd="1" destOrd="0" presId="urn:microsoft.com/office/officeart/2018/2/layout/IconVerticalSolidList"/>
    <dgm:cxn modelId="{50FF121D-EDDC-4437-A5B0-FC5C241193D6}" type="presParOf" srcId="{51757659-A659-4A1B-AAB8-1B48EF4E0B3C}" destId="{92536221-8F55-42C3-8727-8BEA58B4D513}" srcOrd="2" destOrd="0" presId="urn:microsoft.com/office/officeart/2018/2/layout/IconVerticalSolidList"/>
    <dgm:cxn modelId="{DF4D4262-7E16-4872-9581-A4063A034CF0}" type="presParOf" srcId="{51757659-A659-4A1B-AAB8-1B48EF4E0B3C}" destId="{D4F122AB-3773-43B7-B4A1-051E0CDFDD71}" srcOrd="3" destOrd="0" presId="urn:microsoft.com/office/officeart/2018/2/layout/IconVerticalSolidList"/>
    <dgm:cxn modelId="{BB37E6F2-F767-41B0-A49A-395CF75C4BB7}" type="presParOf" srcId="{ADF2984E-7406-48A1-86D1-0E9C8F55F4AA}" destId="{4857125C-E122-4DCC-AD3A-70B7BC19484E}" srcOrd="1" destOrd="0" presId="urn:microsoft.com/office/officeart/2018/2/layout/IconVerticalSolidList"/>
    <dgm:cxn modelId="{32049CD8-4AAA-4180-A24C-A48FDA2411AD}" type="presParOf" srcId="{ADF2984E-7406-48A1-86D1-0E9C8F55F4AA}" destId="{E749C6E0-9C3B-4C06-BFA6-D709283A47AA}" srcOrd="2" destOrd="0" presId="urn:microsoft.com/office/officeart/2018/2/layout/IconVerticalSolidList"/>
    <dgm:cxn modelId="{9718E34C-F9A5-4CCF-B811-D37484DF9585}" type="presParOf" srcId="{E749C6E0-9C3B-4C06-BFA6-D709283A47AA}" destId="{96CED371-C48C-46E9-846D-1C9ADEBA489C}" srcOrd="0" destOrd="0" presId="urn:microsoft.com/office/officeart/2018/2/layout/IconVerticalSolidList"/>
    <dgm:cxn modelId="{CEA2B1A0-2D95-49A6-BF72-9F04670F0957}" type="presParOf" srcId="{E749C6E0-9C3B-4C06-BFA6-D709283A47AA}" destId="{3EADC9E2-BEFD-4D22-9201-D3D5AFE2E6A5}" srcOrd="1" destOrd="0" presId="urn:microsoft.com/office/officeart/2018/2/layout/IconVerticalSolidList"/>
    <dgm:cxn modelId="{5F806BE1-7B12-4CB5-8781-C98ACFC3869B}" type="presParOf" srcId="{E749C6E0-9C3B-4C06-BFA6-D709283A47AA}" destId="{B3E9BD84-F4A9-42BA-8C62-5D1784EDC114}" srcOrd="2" destOrd="0" presId="urn:microsoft.com/office/officeart/2018/2/layout/IconVerticalSolidList"/>
    <dgm:cxn modelId="{111DE91E-8DA4-40A8-AF22-FB3C38504BAB}" type="presParOf" srcId="{E749C6E0-9C3B-4C06-BFA6-D709283A47AA}" destId="{98EEE0B0-E1EB-4C9F-B408-B83786CEF560}" srcOrd="3" destOrd="0" presId="urn:microsoft.com/office/officeart/2018/2/layout/IconVerticalSolidList"/>
    <dgm:cxn modelId="{FC7B4920-7E81-4FFD-AD73-139EEF160D48}" type="presParOf" srcId="{ADF2984E-7406-48A1-86D1-0E9C8F55F4AA}" destId="{C15A0820-45F8-4E1D-9AF6-3ED43B44D307}" srcOrd="3" destOrd="0" presId="urn:microsoft.com/office/officeart/2018/2/layout/IconVerticalSolidList"/>
    <dgm:cxn modelId="{7A0AD30A-0D40-4D7B-A6D7-447E32783D42}" type="presParOf" srcId="{ADF2984E-7406-48A1-86D1-0E9C8F55F4AA}" destId="{37B4BA46-7431-4CC4-B518-6AF8E2C3AADF}" srcOrd="4" destOrd="0" presId="urn:microsoft.com/office/officeart/2018/2/layout/IconVerticalSolidList"/>
    <dgm:cxn modelId="{EA546565-11B8-4D52-8365-AEE2B2F62A1A}" type="presParOf" srcId="{37B4BA46-7431-4CC4-B518-6AF8E2C3AADF}" destId="{24D41584-28AE-4D74-9F42-CFE90E4D948F}" srcOrd="0" destOrd="0" presId="urn:microsoft.com/office/officeart/2018/2/layout/IconVerticalSolidList"/>
    <dgm:cxn modelId="{B2EE5577-7B37-4D7C-A5DD-3EA84C39C7B8}" type="presParOf" srcId="{37B4BA46-7431-4CC4-B518-6AF8E2C3AADF}" destId="{E3DD7ACB-A359-40F3-8F4F-F4DF7A484F2A}" srcOrd="1" destOrd="0" presId="urn:microsoft.com/office/officeart/2018/2/layout/IconVerticalSolidList"/>
    <dgm:cxn modelId="{9B22D8C4-8769-4E2B-A139-8685E1271F75}" type="presParOf" srcId="{37B4BA46-7431-4CC4-B518-6AF8E2C3AADF}" destId="{FFAE4E47-4E2E-4DFA-BB84-10029708DD43}" srcOrd="2" destOrd="0" presId="urn:microsoft.com/office/officeart/2018/2/layout/IconVerticalSolidList"/>
    <dgm:cxn modelId="{B82D76DF-60C9-47E5-B98E-FAB0430A4ADD}" type="presParOf" srcId="{37B4BA46-7431-4CC4-B518-6AF8E2C3AADF}" destId="{6A451383-7EF1-4D7B-8DBF-DC353DA56F99}" srcOrd="3" destOrd="0" presId="urn:microsoft.com/office/officeart/2018/2/layout/IconVerticalSolidList"/>
    <dgm:cxn modelId="{BC14FE75-CF4F-41F2-B876-73194B340BD9}" type="presParOf" srcId="{ADF2984E-7406-48A1-86D1-0E9C8F55F4AA}" destId="{DCF56964-8D5C-4A86-ABF0-49E4F8CEE98C}" srcOrd="5" destOrd="0" presId="urn:microsoft.com/office/officeart/2018/2/layout/IconVerticalSolidList"/>
    <dgm:cxn modelId="{C7C3C804-3330-4453-8EBE-604ABEDE17C7}" type="presParOf" srcId="{ADF2984E-7406-48A1-86D1-0E9C8F55F4AA}" destId="{D861CE18-FEC4-40FD-8E8C-84E112FF6B2B}" srcOrd="6" destOrd="0" presId="urn:microsoft.com/office/officeart/2018/2/layout/IconVerticalSolidList"/>
    <dgm:cxn modelId="{5D86667E-5B29-4437-ADD1-BD716F61CDA5}" type="presParOf" srcId="{D861CE18-FEC4-40FD-8E8C-84E112FF6B2B}" destId="{BE549308-558B-42CE-8FCA-56F05413F298}" srcOrd="0" destOrd="0" presId="urn:microsoft.com/office/officeart/2018/2/layout/IconVerticalSolidList"/>
    <dgm:cxn modelId="{B781576B-F4FC-4D35-BEC5-B2C30508492F}" type="presParOf" srcId="{D861CE18-FEC4-40FD-8E8C-84E112FF6B2B}" destId="{50C603CB-BDA4-406C-A5CD-ADFB019268CA}" srcOrd="1" destOrd="0" presId="urn:microsoft.com/office/officeart/2018/2/layout/IconVerticalSolidList"/>
    <dgm:cxn modelId="{2E6A5B9D-CA76-427A-9DA9-940B43504DA5}" type="presParOf" srcId="{D861CE18-FEC4-40FD-8E8C-84E112FF6B2B}" destId="{9C6D267D-F54F-4B74-A544-0B9DDEC864BD}" srcOrd="2" destOrd="0" presId="urn:microsoft.com/office/officeart/2018/2/layout/IconVerticalSolidList"/>
    <dgm:cxn modelId="{C8C844EF-B0E9-4BD4-A6AC-8033B3E6F8EC}" type="presParOf" srcId="{D861CE18-FEC4-40FD-8E8C-84E112FF6B2B}" destId="{7B064C02-431B-4C1D-A736-766C62B803D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0CF31C-9FBF-4094-A1EE-DC81978840B2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B9371AD-8644-483D-9259-FC9A7B15F5C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Be true to lived experience</a:t>
          </a:r>
        </a:p>
      </dgm:t>
    </dgm:pt>
    <dgm:pt modelId="{FAB5B3F2-CA73-4ECF-A576-83C1BD24E201}" type="parTrans" cxnId="{02AC3293-FF30-4EBC-B67E-89F491EC1ACF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750101CB-156B-4DC4-B9A8-A830D1AE930D}" type="sibTrans" cxnId="{02AC3293-FF30-4EBC-B67E-89F491EC1ACF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F38CA252-CB39-4C3A-B3C7-864F83CDD23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Elevate team’s impact </a:t>
          </a:r>
        </a:p>
      </dgm:t>
    </dgm:pt>
    <dgm:pt modelId="{7B21603B-4866-44CA-BF3D-74EEAA5BC691}" type="parTrans" cxnId="{ACAA1A3E-8C68-454C-8123-12D50E78FB97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C6005995-A06C-4676-8762-31DAC1A1ABDF}" type="sibTrans" cxnId="{ACAA1A3E-8C68-454C-8123-12D50E78FB97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9665F0DF-8C27-4026-AD8D-C5E7A58505F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>
              <a:latin typeface="FreightSans Pro Book" panose="02000606030000020004" pitchFamily="2" charset="0"/>
            </a:rPr>
            <a:t>Advance safety and quality of care</a:t>
          </a:r>
        </a:p>
      </dgm:t>
    </dgm:pt>
    <dgm:pt modelId="{57718007-6235-4DCE-9DC8-960F3CA3661C}" type="parTrans" cxnId="{9504BAB2-5BC1-428A-BC09-07022D105F6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135C998D-F4D5-45CD-A551-4E5051140F25}" type="sibTrans" cxnId="{9504BAB2-5BC1-428A-BC09-07022D105F6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EF6A656C-9919-4B97-8C78-331F2337B29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>
              <a:latin typeface="FreightSans Pro Book" panose="02000606030000020004" pitchFamily="2" charset="0"/>
            </a:rPr>
            <a:t>Support the organizational mission</a:t>
          </a:r>
        </a:p>
      </dgm:t>
    </dgm:pt>
    <dgm:pt modelId="{14034E04-8CD0-42F9-920D-89D5FD78EA03}" type="parTrans" cxnId="{26FB820B-F5CE-4E07-AE34-DED5765FAEC6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1FC3E1DE-A628-46AC-B9FB-686C54776515}" type="sibTrans" cxnId="{26FB820B-F5CE-4E07-AE34-DED5765FAEC6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55038A5F-04B2-457F-8DA9-11A9966F53B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>
              <a:latin typeface="FreightSans Pro Book" panose="02000606030000020004" pitchFamily="2" charset="0"/>
            </a:rPr>
            <a:t>Focus on system learning</a:t>
          </a:r>
        </a:p>
      </dgm:t>
    </dgm:pt>
    <dgm:pt modelId="{EEBB78CC-F4AA-4290-9D87-DDBEBCA6BE16}" type="parTrans" cxnId="{AB761018-FFED-4EA8-A641-0AA105C9774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61C29FA0-C943-4823-9370-4FF93AA8EE35}" type="sibTrans" cxnId="{AB761018-FFED-4EA8-A641-0AA105C9774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27FCAF6E-569C-4093-9DE6-E0E4AC1EA8A6}" type="pres">
      <dgm:prSet presAssocID="{EB0CF31C-9FBF-4094-A1EE-DC81978840B2}" presName="root" presStyleCnt="0">
        <dgm:presLayoutVars>
          <dgm:dir/>
          <dgm:resizeHandles val="exact"/>
        </dgm:presLayoutVars>
      </dgm:prSet>
      <dgm:spPr/>
    </dgm:pt>
    <dgm:pt modelId="{ADAC4802-B4D9-4B4E-92AB-B8DE73EA7369}" type="pres">
      <dgm:prSet presAssocID="{5B9371AD-8644-483D-9259-FC9A7B15F5C0}" presName="compNode" presStyleCnt="0"/>
      <dgm:spPr/>
    </dgm:pt>
    <dgm:pt modelId="{C8E4620F-3AB1-46AA-9A9D-BDD10EA9BF90}" type="pres">
      <dgm:prSet presAssocID="{5B9371AD-8644-483D-9259-FC9A7B15F5C0}" presName="bgRect" presStyleLbl="bgShp" presStyleIdx="0" presStyleCnt="5"/>
      <dgm:spPr/>
    </dgm:pt>
    <dgm:pt modelId="{7004B693-5475-49C7-AA8D-FE65E790A9F9}" type="pres">
      <dgm:prSet presAssocID="{5B9371AD-8644-483D-9259-FC9A7B15F5C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4783427E-1E0B-4042-96AB-5E03008F5EEE}" type="pres">
      <dgm:prSet presAssocID="{5B9371AD-8644-483D-9259-FC9A7B15F5C0}" presName="spaceRect" presStyleCnt="0"/>
      <dgm:spPr/>
    </dgm:pt>
    <dgm:pt modelId="{5C648DAC-B50C-4866-9ECB-4B13D74FC759}" type="pres">
      <dgm:prSet presAssocID="{5B9371AD-8644-483D-9259-FC9A7B15F5C0}" presName="parTx" presStyleLbl="revTx" presStyleIdx="0" presStyleCnt="5">
        <dgm:presLayoutVars>
          <dgm:chMax val="0"/>
          <dgm:chPref val="0"/>
        </dgm:presLayoutVars>
      </dgm:prSet>
      <dgm:spPr/>
    </dgm:pt>
    <dgm:pt modelId="{E69B5E98-F9A1-4A47-8068-26850CCAD68E}" type="pres">
      <dgm:prSet presAssocID="{750101CB-156B-4DC4-B9A8-A830D1AE930D}" presName="sibTrans" presStyleCnt="0"/>
      <dgm:spPr/>
    </dgm:pt>
    <dgm:pt modelId="{9580CE00-A537-494C-9F47-CAC6CDFD07FD}" type="pres">
      <dgm:prSet presAssocID="{F38CA252-CB39-4C3A-B3C7-864F83CDD23D}" presName="compNode" presStyleCnt="0"/>
      <dgm:spPr/>
    </dgm:pt>
    <dgm:pt modelId="{A79B4ADF-F6F6-412F-94D2-469EA67EE972}" type="pres">
      <dgm:prSet presAssocID="{F38CA252-CB39-4C3A-B3C7-864F83CDD23D}" presName="bgRect" presStyleLbl="bgShp" presStyleIdx="1" presStyleCnt="5"/>
      <dgm:spPr/>
    </dgm:pt>
    <dgm:pt modelId="{2C563464-2C0E-4F63-B82C-CE3096B3A1AC}" type="pres">
      <dgm:prSet presAssocID="{F38CA252-CB39-4C3A-B3C7-864F83CDD23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B0EAEC2-E09B-4593-B1BA-04BC30DC5A73}" type="pres">
      <dgm:prSet presAssocID="{F38CA252-CB39-4C3A-B3C7-864F83CDD23D}" presName="spaceRect" presStyleCnt="0"/>
      <dgm:spPr/>
    </dgm:pt>
    <dgm:pt modelId="{B1163E59-61B2-4021-98E3-EA04B8B43058}" type="pres">
      <dgm:prSet presAssocID="{F38CA252-CB39-4C3A-B3C7-864F83CDD23D}" presName="parTx" presStyleLbl="revTx" presStyleIdx="1" presStyleCnt="5">
        <dgm:presLayoutVars>
          <dgm:chMax val="0"/>
          <dgm:chPref val="0"/>
        </dgm:presLayoutVars>
      </dgm:prSet>
      <dgm:spPr/>
    </dgm:pt>
    <dgm:pt modelId="{12B2E21A-689B-45C2-8259-5559786C861C}" type="pres">
      <dgm:prSet presAssocID="{C6005995-A06C-4676-8762-31DAC1A1ABDF}" presName="sibTrans" presStyleCnt="0"/>
      <dgm:spPr/>
    </dgm:pt>
    <dgm:pt modelId="{953490FB-BB40-4836-9E73-1155404FFF1D}" type="pres">
      <dgm:prSet presAssocID="{9665F0DF-8C27-4026-AD8D-C5E7A58505F4}" presName="compNode" presStyleCnt="0"/>
      <dgm:spPr/>
    </dgm:pt>
    <dgm:pt modelId="{451E1463-2D8E-4D0A-A67A-8B1034D85BB4}" type="pres">
      <dgm:prSet presAssocID="{9665F0DF-8C27-4026-AD8D-C5E7A58505F4}" presName="bgRect" presStyleLbl="bgShp" presStyleIdx="2" presStyleCnt="5"/>
      <dgm:spPr/>
    </dgm:pt>
    <dgm:pt modelId="{7815D621-06AB-4E5C-A9D1-AB3A925CB8B8}" type="pres">
      <dgm:prSet presAssocID="{9665F0DF-8C27-4026-AD8D-C5E7A58505F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1F6F1257-992B-470E-8F29-5B1FB4DDC238}" type="pres">
      <dgm:prSet presAssocID="{9665F0DF-8C27-4026-AD8D-C5E7A58505F4}" presName="spaceRect" presStyleCnt="0"/>
      <dgm:spPr/>
    </dgm:pt>
    <dgm:pt modelId="{7C4405EC-FA70-47F9-BC1B-4596C10A44DE}" type="pres">
      <dgm:prSet presAssocID="{9665F0DF-8C27-4026-AD8D-C5E7A58505F4}" presName="parTx" presStyleLbl="revTx" presStyleIdx="2" presStyleCnt="5">
        <dgm:presLayoutVars>
          <dgm:chMax val="0"/>
          <dgm:chPref val="0"/>
        </dgm:presLayoutVars>
      </dgm:prSet>
      <dgm:spPr/>
    </dgm:pt>
    <dgm:pt modelId="{CDD94B7C-0015-408A-B6C6-A0E37648B874}" type="pres">
      <dgm:prSet presAssocID="{135C998D-F4D5-45CD-A551-4E5051140F25}" presName="sibTrans" presStyleCnt="0"/>
      <dgm:spPr/>
    </dgm:pt>
    <dgm:pt modelId="{67AAE547-9406-4F21-A204-69041D989A60}" type="pres">
      <dgm:prSet presAssocID="{EF6A656C-9919-4B97-8C78-331F2337B295}" presName="compNode" presStyleCnt="0"/>
      <dgm:spPr/>
    </dgm:pt>
    <dgm:pt modelId="{21BF3DB2-68B9-4BDE-882F-C30C5B909726}" type="pres">
      <dgm:prSet presAssocID="{EF6A656C-9919-4B97-8C78-331F2337B295}" presName="bgRect" presStyleLbl="bgShp" presStyleIdx="3" presStyleCnt="5"/>
      <dgm:spPr/>
    </dgm:pt>
    <dgm:pt modelId="{AA1A93A0-F0A1-4EC5-828D-25412C028CCA}" type="pres">
      <dgm:prSet presAssocID="{EF6A656C-9919-4B97-8C78-331F2337B295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B5D2EE51-3409-4586-AD52-3FB174E338B0}" type="pres">
      <dgm:prSet presAssocID="{EF6A656C-9919-4B97-8C78-331F2337B295}" presName="spaceRect" presStyleCnt="0"/>
      <dgm:spPr/>
    </dgm:pt>
    <dgm:pt modelId="{A408ACB0-8D8B-4A62-8418-AEC6353DBE8D}" type="pres">
      <dgm:prSet presAssocID="{EF6A656C-9919-4B97-8C78-331F2337B295}" presName="parTx" presStyleLbl="revTx" presStyleIdx="3" presStyleCnt="5">
        <dgm:presLayoutVars>
          <dgm:chMax val="0"/>
          <dgm:chPref val="0"/>
        </dgm:presLayoutVars>
      </dgm:prSet>
      <dgm:spPr/>
    </dgm:pt>
    <dgm:pt modelId="{CA378D86-F434-4A06-A0BD-54C6004CE4B2}" type="pres">
      <dgm:prSet presAssocID="{1FC3E1DE-A628-46AC-B9FB-686C54776515}" presName="sibTrans" presStyleCnt="0"/>
      <dgm:spPr/>
    </dgm:pt>
    <dgm:pt modelId="{BA8A3CE8-A1EE-489C-9B9F-BA82CAF9A450}" type="pres">
      <dgm:prSet presAssocID="{55038A5F-04B2-457F-8DA9-11A9966F53BC}" presName="compNode" presStyleCnt="0"/>
      <dgm:spPr/>
    </dgm:pt>
    <dgm:pt modelId="{D22BCB69-07CB-43E9-9750-2460D7C29E35}" type="pres">
      <dgm:prSet presAssocID="{55038A5F-04B2-457F-8DA9-11A9966F53BC}" presName="bgRect" presStyleLbl="bgShp" presStyleIdx="4" presStyleCnt="5"/>
      <dgm:spPr/>
    </dgm:pt>
    <dgm:pt modelId="{9021F0AD-6C58-4A93-B8A1-2F794C23DA39}" type="pres">
      <dgm:prSet presAssocID="{55038A5F-04B2-457F-8DA9-11A9966F53BC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C3308DBB-C983-4B32-85AC-EF011E1E2F5C}" type="pres">
      <dgm:prSet presAssocID="{55038A5F-04B2-457F-8DA9-11A9966F53BC}" presName="spaceRect" presStyleCnt="0"/>
      <dgm:spPr/>
    </dgm:pt>
    <dgm:pt modelId="{57C1C2B8-7A99-4AB6-B4F8-A1C6D9A98F89}" type="pres">
      <dgm:prSet presAssocID="{55038A5F-04B2-457F-8DA9-11A9966F53BC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6FB820B-F5CE-4E07-AE34-DED5765FAEC6}" srcId="{EB0CF31C-9FBF-4094-A1EE-DC81978840B2}" destId="{EF6A656C-9919-4B97-8C78-331F2337B295}" srcOrd="3" destOrd="0" parTransId="{14034E04-8CD0-42F9-920D-89D5FD78EA03}" sibTransId="{1FC3E1DE-A628-46AC-B9FB-686C54776515}"/>
    <dgm:cxn modelId="{AB761018-FFED-4EA8-A641-0AA105C97749}" srcId="{EB0CF31C-9FBF-4094-A1EE-DC81978840B2}" destId="{55038A5F-04B2-457F-8DA9-11A9966F53BC}" srcOrd="4" destOrd="0" parTransId="{EEBB78CC-F4AA-4290-9D87-DDBEBCA6BE16}" sibTransId="{61C29FA0-C943-4823-9370-4FF93AA8EE35}"/>
    <dgm:cxn modelId="{13225F2C-A2C7-47E1-8A76-52CD7278E02A}" type="presOf" srcId="{EB0CF31C-9FBF-4094-A1EE-DC81978840B2}" destId="{27FCAF6E-569C-4093-9DE6-E0E4AC1EA8A6}" srcOrd="0" destOrd="0" presId="urn:microsoft.com/office/officeart/2018/2/layout/IconVerticalSolidList"/>
    <dgm:cxn modelId="{ACAA1A3E-8C68-454C-8123-12D50E78FB97}" srcId="{EB0CF31C-9FBF-4094-A1EE-DC81978840B2}" destId="{F38CA252-CB39-4C3A-B3C7-864F83CDD23D}" srcOrd="1" destOrd="0" parTransId="{7B21603B-4866-44CA-BF3D-74EEAA5BC691}" sibTransId="{C6005995-A06C-4676-8762-31DAC1A1ABDF}"/>
    <dgm:cxn modelId="{2334566E-C984-4399-93E0-EF280BD9F5C2}" type="presOf" srcId="{EF6A656C-9919-4B97-8C78-331F2337B295}" destId="{A408ACB0-8D8B-4A62-8418-AEC6353DBE8D}" srcOrd="0" destOrd="0" presId="urn:microsoft.com/office/officeart/2018/2/layout/IconVerticalSolidList"/>
    <dgm:cxn modelId="{48CB4B72-E985-4C48-BE55-264247BB9A4D}" type="presOf" srcId="{55038A5F-04B2-457F-8DA9-11A9966F53BC}" destId="{57C1C2B8-7A99-4AB6-B4F8-A1C6D9A98F89}" srcOrd="0" destOrd="0" presId="urn:microsoft.com/office/officeart/2018/2/layout/IconVerticalSolidList"/>
    <dgm:cxn modelId="{62E03E77-8668-4903-B375-228E646FEAC4}" type="presOf" srcId="{F38CA252-CB39-4C3A-B3C7-864F83CDD23D}" destId="{B1163E59-61B2-4021-98E3-EA04B8B43058}" srcOrd="0" destOrd="0" presId="urn:microsoft.com/office/officeart/2018/2/layout/IconVerticalSolidList"/>
    <dgm:cxn modelId="{02AC3293-FF30-4EBC-B67E-89F491EC1ACF}" srcId="{EB0CF31C-9FBF-4094-A1EE-DC81978840B2}" destId="{5B9371AD-8644-483D-9259-FC9A7B15F5C0}" srcOrd="0" destOrd="0" parTransId="{FAB5B3F2-CA73-4ECF-A576-83C1BD24E201}" sibTransId="{750101CB-156B-4DC4-B9A8-A830D1AE930D}"/>
    <dgm:cxn modelId="{557E57AD-D577-4C11-B51A-22C964F936AE}" type="presOf" srcId="{9665F0DF-8C27-4026-AD8D-C5E7A58505F4}" destId="{7C4405EC-FA70-47F9-BC1B-4596C10A44DE}" srcOrd="0" destOrd="0" presId="urn:microsoft.com/office/officeart/2018/2/layout/IconVerticalSolidList"/>
    <dgm:cxn modelId="{9504BAB2-5BC1-428A-BC09-07022D105F69}" srcId="{EB0CF31C-9FBF-4094-A1EE-DC81978840B2}" destId="{9665F0DF-8C27-4026-AD8D-C5E7A58505F4}" srcOrd="2" destOrd="0" parTransId="{57718007-6235-4DCE-9DC8-960F3CA3661C}" sibTransId="{135C998D-F4D5-45CD-A551-4E5051140F25}"/>
    <dgm:cxn modelId="{17AB24C5-2CE1-48B3-A16D-531EDFEFAEE6}" type="presOf" srcId="{5B9371AD-8644-483D-9259-FC9A7B15F5C0}" destId="{5C648DAC-B50C-4866-9ECB-4B13D74FC759}" srcOrd="0" destOrd="0" presId="urn:microsoft.com/office/officeart/2018/2/layout/IconVerticalSolidList"/>
    <dgm:cxn modelId="{F1C7E1F9-2ECD-4ED7-A07A-9663738E40B2}" type="presParOf" srcId="{27FCAF6E-569C-4093-9DE6-E0E4AC1EA8A6}" destId="{ADAC4802-B4D9-4B4E-92AB-B8DE73EA7369}" srcOrd="0" destOrd="0" presId="urn:microsoft.com/office/officeart/2018/2/layout/IconVerticalSolidList"/>
    <dgm:cxn modelId="{9D1B51DA-1B9E-499E-9D90-66B96E416A78}" type="presParOf" srcId="{ADAC4802-B4D9-4B4E-92AB-B8DE73EA7369}" destId="{C8E4620F-3AB1-46AA-9A9D-BDD10EA9BF90}" srcOrd="0" destOrd="0" presId="urn:microsoft.com/office/officeart/2018/2/layout/IconVerticalSolidList"/>
    <dgm:cxn modelId="{471E73D4-59FB-44B3-8D45-673157B9F114}" type="presParOf" srcId="{ADAC4802-B4D9-4B4E-92AB-B8DE73EA7369}" destId="{7004B693-5475-49C7-AA8D-FE65E790A9F9}" srcOrd="1" destOrd="0" presId="urn:microsoft.com/office/officeart/2018/2/layout/IconVerticalSolidList"/>
    <dgm:cxn modelId="{D561C0EF-7BC3-48E5-9631-78C1F2DAFAF5}" type="presParOf" srcId="{ADAC4802-B4D9-4B4E-92AB-B8DE73EA7369}" destId="{4783427E-1E0B-4042-96AB-5E03008F5EEE}" srcOrd="2" destOrd="0" presId="urn:microsoft.com/office/officeart/2018/2/layout/IconVerticalSolidList"/>
    <dgm:cxn modelId="{B30CDDEA-91BF-4877-89A8-DE29D23D6190}" type="presParOf" srcId="{ADAC4802-B4D9-4B4E-92AB-B8DE73EA7369}" destId="{5C648DAC-B50C-4866-9ECB-4B13D74FC759}" srcOrd="3" destOrd="0" presId="urn:microsoft.com/office/officeart/2018/2/layout/IconVerticalSolidList"/>
    <dgm:cxn modelId="{F1A6B231-02E0-4B34-94CD-EC9E492E740A}" type="presParOf" srcId="{27FCAF6E-569C-4093-9DE6-E0E4AC1EA8A6}" destId="{E69B5E98-F9A1-4A47-8068-26850CCAD68E}" srcOrd="1" destOrd="0" presId="urn:microsoft.com/office/officeart/2018/2/layout/IconVerticalSolidList"/>
    <dgm:cxn modelId="{EBF5D5F9-AF44-415F-A31A-33C0729ABC8B}" type="presParOf" srcId="{27FCAF6E-569C-4093-9DE6-E0E4AC1EA8A6}" destId="{9580CE00-A537-494C-9F47-CAC6CDFD07FD}" srcOrd="2" destOrd="0" presId="urn:microsoft.com/office/officeart/2018/2/layout/IconVerticalSolidList"/>
    <dgm:cxn modelId="{013958F1-097C-4BE6-A4F8-D0C386F4F319}" type="presParOf" srcId="{9580CE00-A537-494C-9F47-CAC6CDFD07FD}" destId="{A79B4ADF-F6F6-412F-94D2-469EA67EE972}" srcOrd="0" destOrd="0" presId="urn:microsoft.com/office/officeart/2018/2/layout/IconVerticalSolidList"/>
    <dgm:cxn modelId="{3D6A522F-EC02-4CE3-98FD-D5EC870DE8D0}" type="presParOf" srcId="{9580CE00-A537-494C-9F47-CAC6CDFD07FD}" destId="{2C563464-2C0E-4F63-B82C-CE3096B3A1AC}" srcOrd="1" destOrd="0" presId="urn:microsoft.com/office/officeart/2018/2/layout/IconVerticalSolidList"/>
    <dgm:cxn modelId="{58D36238-6F77-42E9-BDCA-87AAE30B8FA5}" type="presParOf" srcId="{9580CE00-A537-494C-9F47-CAC6CDFD07FD}" destId="{3B0EAEC2-E09B-4593-B1BA-04BC30DC5A73}" srcOrd="2" destOrd="0" presId="urn:microsoft.com/office/officeart/2018/2/layout/IconVerticalSolidList"/>
    <dgm:cxn modelId="{0DCC2411-6E8B-442E-AD34-1295DC5F0D28}" type="presParOf" srcId="{9580CE00-A537-494C-9F47-CAC6CDFD07FD}" destId="{B1163E59-61B2-4021-98E3-EA04B8B43058}" srcOrd="3" destOrd="0" presId="urn:microsoft.com/office/officeart/2018/2/layout/IconVerticalSolidList"/>
    <dgm:cxn modelId="{C6598F79-A1C9-4F41-A925-6F3C3354BDCC}" type="presParOf" srcId="{27FCAF6E-569C-4093-9DE6-E0E4AC1EA8A6}" destId="{12B2E21A-689B-45C2-8259-5559786C861C}" srcOrd="3" destOrd="0" presId="urn:microsoft.com/office/officeart/2018/2/layout/IconVerticalSolidList"/>
    <dgm:cxn modelId="{D01CDCBC-2BB3-46D5-847A-A9E2072ABBAE}" type="presParOf" srcId="{27FCAF6E-569C-4093-9DE6-E0E4AC1EA8A6}" destId="{953490FB-BB40-4836-9E73-1155404FFF1D}" srcOrd="4" destOrd="0" presId="urn:microsoft.com/office/officeart/2018/2/layout/IconVerticalSolidList"/>
    <dgm:cxn modelId="{0EEE03EC-ACA2-462D-BCDC-60C034932E01}" type="presParOf" srcId="{953490FB-BB40-4836-9E73-1155404FFF1D}" destId="{451E1463-2D8E-4D0A-A67A-8B1034D85BB4}" srcOrd="0" destOrd="0" presId="urn:microsoft.com/office/officeart/2018/2/layout/IconVerticalSolidList"/>
    <dgm:cxn modelId="{DE89F83A-5895-4E29-8BC5-84C82D59AC36}" type="presParOf" srcId="{953490FB-BB40-4836-9E73-1155404FFF1D}" destId="{7815D621-06AB-4E5C-A9D1-AB3A925CB8B8}" srcOrd="1" destOrd="0" presId="urn:microsoft.com/office/officeart/2018/2/layout/IconVerticalSolidList"/>
    <dgm:cxn modelId="{961B6587-7FEE-40D3-B078-D89ED60E79E6}" type="presParOf" srcId="{953490FB-BB40-4836-9E73-1155404FFF1D}" destId="{1F6F1257-992B-470E-8F29-5B1FB4DDC238}" srcOrd="2" destOrd="0" presId="urn:microsoft.com/office/officeart/2018/2/layout/IconVerticalSolidList"/>
    <dgm:cxn modelId="{EBBBD976-B24C-44C0-AE8E-0ED5A2339F4B}" type="presParOf" srcId="{953490FB-BB40-4836-9E73-1155404FFF1D}" destId="{7C4405EC-FA70-47F9-BC1B-4596C10A44DE}" srcOrd="3" destOrd="0" presId="urn:microsoft.com/office/officeart/2018/2/layout/IconVerticalSolidList"/>
    <dgm:cxn modelId="{364A7A02-4013-488D-AF4B-305F17B3C493}" type="presParOf" srcId="{27FCAF6E-569C-4093-9DE6-E0E4AC1EA8A6}" destId="{CDD94B7C-0015-408A-B6C6-A0E37648B874}" srcOrd="5" destOrd="0" presId="urn:microsoft.com/office/officeart/2018/2/layout/IconVerticalSolidList"/>
    <dgm:cxn modelId="{773FCB40-0E9F-4E5C-84BD-9FB7A0C0D06D}" type="presParOf" srcId="{27FCAF6E-569C-4093-9DE6-E0E4AC1EA8A6}" destId="{67AAE547-9406-4F21-A204-69041D989A60}" srcOrd="6" destOrd="0" presId="urn:microsoft.com/office/officeart/2018/2/layout/IconVerticalSolidList"/>
    <dgm:cxn modelId="{200216DF-AE2C-4AE6-8D26-9D8DF7FA68D4}" type="presParOf" srcId="{67AAE547-9406-4F21-A204-69041D989A60}" destId="{21BF3DB2-68B9-4BDE-882F-C30C5B909726}" srcOrd="0" destOrd="0" presId="urn:microsoft.com/office/officeart/2018/2/layout/IconVerticalSolidList"/>
    <dgm:cxn modelId="{6FA66BF6-52CF-454E-9452-F6D5F991A4C6}" type="presParOf" srcId="{67AAE547-9406-4F21-A204-69041D989A60}" destId="{AA1A93A0-F0A1-4EC5-828D-25412C028CCA}" srcOrd="1" destOrd="0" presId="urn:microsoft.com/office/officeart/2018/2/layout/IconVerticalSolidList"/>
    <dgm:cxn modelId="{FB03138D-04F3-42F5-99EA-BA2F7406C73B}" type="presParOf" srcId="{67AAE547-9406-4F21-A204-69041D989A60}" destId="{B5D2EE51-3409-4586-AD52-3FB174E338B0}" srcOrd="2" destOrd="0" presId="urn:microsoft.com/office/officeart/2018/2/layout/IconVerticalSolidList"/>
    <dgm:cxn modelId="{83CC34E9-35F8-4C79-AA87-98630F4EA4FD}" type="presParOf" srcId="{67AAE547-9406-4F21-A204-69041D989A60}" destId="{A408ACB0-8D8B-4A62-8418-AEC6353DBE8D}" srcOrd="3" destOrd="0" presId="urn:microsoft.com/office/officeart/2018/2/layout/IconVerticalSolidList"/>
    <dgm:cxn modelId="{74C179E5-6A6A-4851-B750-DAE4CC67AD0D}" type="presParOf" srcId="{27FCAF6E-569C-4093-9DE6-E0E4AC1EA8A6}" destId="{CA378D86-F434-4A06-A0BD-54C6004CE4B2}" srcOrd="7" destOrd="0" presId="urn:microsoft.com/office/officeart/2018/2/layout/IconVerticalSolidList"/>
    <dgm:cxn modelId="{6AA3B049-FF5D-4188-8C31-1BE5680D8151}" type="presParOf" srcId="{27FCAF6E-569C-4093-9DE6-E0E4AC1EA8A6}" destId="{BA8A3CE8-A1EE-489C-9B9F-BA82CAF9A450}" srcOrd="8" destOrd="0" presId="urn:microsoft.com/office/officeart/2018/2/layout/IconVerticalSolidList"/>
    <dgm:cxn modelId="{87DBE67D-F853-4815-B0BE-63065E9E24FF}" type="presParOf" srcId="{BA8A3CE8-A1EE-489C-9B9F-BA82CAF9A450}" destId="{D22BCB69-07CB-43E9-9750-2460D7C29E35}" srcOrd="0" destOrd="0" presId="urn:microsoft.com/office/officeart/2018/2/layout/IconVerticalSolidList"/>
    <dgm:cxn modelId="{9CCB1A4C-2DFD-44CF-BEA9-CC1E3B3945F9}" type="presParOf" srcId="{BA8A3CE8-A1EE-489C-9B9F-BA82CAF9A450}" destId="{9021F0AD-6C58-4A93-B8A1-2F794C23DA39}" srcOrd="1" destOrd="0" presId="urn:microsoft.com/office/officeart/2018/2/layout/IconVerticalSolidList"/>
    <dgm:cxn modelId="{46897371-772F-45F0-9E18-C87DC298F851}" type="presParOf" srcId="{BA8A3CE8-A1EE-489C-9B9F-BA82CAF9A450}" destId="{C3308DBB-C983-4B32-85AC-EF011E1E2F5C}" srcOrd="2" destOrd="0" presId="urn:microsoft.com/office/officeart/2018/2/layout/IconVerticalSolidList"/>
    <dgm:cxn modelId="{6DE080F3-B656-4B77-8EB3-EAD2A85896D8}" type="presParOf" srcId="{BA8A3CE8-A1EE-489C-9B9F-BA82CAF9A450}" destId="{57C1C2B8-7A99-4AB6-B4F8-A1C6D9A98F8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C63E42-735A-4541-A2D9-E4FC83E95699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2D36F1F-5E7D-4A56-BD25-0BC829187109}">
      <dgm:prSet custT="1"/>
      <dgm:spPr/>
      <dgm:t>
        <a:bodyPr/>
        <a:lstStyle/>
        <a:p>
          <a:r>
            <a:rPr lang="en-US" sz="2400" b="1" dirty="0">
              <a:latin typeface="FreightSans Pro Book" panose="02000606030000020004" pitchFamily="2" charset="0"/>
            </a:rPr>
            <a:t>Remember </a:t>
          </a:r>
          <a:r>
            <a:rPr lang="en-US" sz="2400" dirty="0">
              <a:latin typeface="FreightSans Pro Book" panose="02000606030000020004" pitchFamily="2" charset="0"/>
            </a:rPr>
            <a:t>- patient stories often involve</a:t>
          </a:r>
        </a:p>
      </dgm:t>
    </dgm:pt>
    <dgm:pt modelId="{3B3E2B01-901F-4370-968C-ECB9841C819E}" type="parTrans" cxnId="{965D788E-2935-4BB2-977F-6065D5A274BF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7EFBEF5E-D675-48EA-BC98-7260C72B2654}" type="sibTrans" cxnId="{965D788E-2935-4BB2-977F-6065D5A274BF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EAF0DA81-4D90-4364-8D81-1D93F0691B22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Loss</a:t>
          </a:r>
        </a:p>
      </dgm:t>
    </dgm:pt>
    <dgm:pt modelId="{3C380108-A0D0-4713-A230-B4ABEC9E0E9A}" type="parTrans" cxnId="{B649FCBA-3937-4E4C-AB48-FC9A38F95A68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C7FF44AA-9326-4BB9-8792-9C0BB4AABFF6}" type="sibTrans" cxnId="{B649FCBA-3937-4E4C-AB48-FC9A38F95A68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2C34FE41-7F74-4CEF-AD11-B450C7EBF32D}">
      <dgm:prSet/>
      <dgm:spPr/>
      <dgm:t>
        <a:bodyPr/>
        <a:lstStyle/>
        <a:p>
          <a:r>
            <a:rPr lang="en-US" dirty="0">
              <a:latin typeface="FreightSans Pro Book" panose="02000606030000020004" pitchFamily="2" charset="0"/>
            </a:rPr>
            <a:t>Errors High-acuity situations</a:t>
          </a:r>
        </a:p>
      </dgm:t>
    </dgm:pt>
    <dgm:pt modelId="{7A2B88FE-FFA6-4670-8F17-BD1EDF5DDFC1}" type="parTrans" cxnId="{1BD3255D-A126-4006-9F3C-8D4FA4A13274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86B0EC8D-3026-41EF-A5EC-4BAF190853AA}" type="sibTrans" cxnId="{1BD3255D-A126-4006-9F3C-8D4FA4A13274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1BACCF0A-406C-424C-9493-36BF29F0A22C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Moral distress </a:t>
          </a:r>
        </a:p>
      </dgm:t>
    </dgm:pt>
    <dgm:pt modelId="{A8028B5D-5872-47E0-8BE4-47751913B2E3}" type="parTrans" cxnId="{ED7B8CDA-CD3E-451B-9D00-8D9E72B42B34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3E9DE603-1231-4101-8085-F8868B9B5D11}" type="sibTrans" cxnId="{ED7B8CDA-CD3E-451B-9D00-8D9E72B42B34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263E774A-E1D3-48D2-A7AF-730CF32E1B42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Second victim </a:t>
          </a:r>
        </a:p>
      </dgm:t>
    </dgm:pt>
    <dgm:pt modelId="{970F13B5-1CA1-4DC2-88A3-DBE0E8B0CEC9}" type="parTrans" cxnId="{A407E7A2-ABF1-484E-9869-6C24898D70C1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3B64C38E-06E5-4411-B540-B785F8D764A6}" type="sibTrans" cxnId="{A407E7A2-ABF1-484E-9869-6C24898D70C1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FC426B9C-C759-4CFF-85D9-6F73A986B883}">
      <dgm:prSet custT="1"/>
      <dgm:spPr/>
      <dgm:t>
        <a:bodyPr/>
        <a:lstStyle/>
        <a:p>
          <a:r>
            <a:rPr lang="en-US" sz="2400" dirty="0">
              <a:latin typeface="FreightSans Pro Book" panose="02000606030000020004" pitchFamily="2" charset="0"/>
            </a:rPr>
            <a:t>Best Practices </a:t>
          </a:r>
        </a:p>
      </dgm:t>
    </dgm:pt>
    <dgm:pt modelId="{427A09A2-065D-4AEA-9CCF-D2A0609F0662}" type="parTrans" cxnId="{4D4DBC13-0846-416D-AC2F-FF48F5E489A1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77AA297F-96E4-4FB7-9D34-EDF525276424}" type="sibTrans" cxnId="{4D4DBC13-0846-416D-AC2F-FF48F5E489A1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F443D600-30B2-4DD0-84E5-4C1CFFC7328D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Ask permission </a:t>
          </a:r>
        </a:p>
      </dgm:t>
    </dgm:pt>
    <dgm:pt modelId="{550FD640-A84D-4DAA-8396-F948CA0956FD}" type="parTrans" cxnId="{43FC7C9E-2D9C-4003-8002-03E656855CE1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1AAA133F-C4E6-424D-9DED-D3F4B69F776E}" type="sibTrans" cxnId="{43FC7C9E-2D9C-4003-8002-03E656855CE1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6B15C22D-66DD-4665-B971-5B1554FD46B0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Observe body language </a:t>
          </a:r>
        </a:p>
      </dgm:t>
    </dgm:pt>
    <dgm:pt modelId="{71B6D736-4A7A-4140-ABEF-92014DC09DCF}" type="parTrans" cxnId="{F29A9989-FA2A-472A-A20B-F36DC476C704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A72DF10F-8B50-413E-AD43-58F11A941108}" type="sibTrans" cxnId="{F29A9989-FA2A-472A-A20B-F36DC476C704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386B24E2-FD43-4B56-9181-307A6B6D751C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Recognize when to stop</a:t>
          </a:r>
        </a:p>
      </dgm:t>
    </dgm:pt>
    <dgm:pt modelId="{EF9A6962-69BF-4D32-BF1C-76ADD3F8EBBC}" type="parTrans" cxnId="{C470A8AC-6A7B-467D-8A61-B20588DC9C36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6BAF9E6C-4D68-41C0-9D96-4F5DC7A096BA}" type="sibTrans" cxnId="{C470A8AC-6A7B-467D-8A61-B20588DC9C36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A87F2502-6FD6-4509-8A7B-E6A7551A84A9}">
      <dgm:prSet/>
      <dgm:spPr/>
      <dgm:t>
        <a:bodyPr/>
        <a:lstStyle/>
        <a:p>
          <a:r>
            <a:rPr lang="en-US">
              <a:latin typeface="FreightSans Pro Book" panose="02000606030000020004" pitchFamily="2" charset="0"/>
            </a:rPr>
            <a:t>Debrief after interview when appropriate </a:t>
          </a:r>
        </a:p>
      </dgm:t>
    </dgm:pt>
    <dgm:pt modelId="{582540F4-BF2C-4859-A634-8CDD2B333C77}" type="parTrans" cxnId="{78DDF88D-530A-444E-BF88-83F8D276D69E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5D820338-7428-47BC-9CD2-39511FB9F00D}" type="sibTrans" cxnId="{78DDF88D-530A-444E-BF88-83F8D276D69E}">
      <dgm:prSet/>
      <dgm:spPr/>
      <dgm:t>
        <a:bodyPr/>
        <a:lstStyle/>
        <a:p>
          <a:endParaRPr lang="en-US">
            <a:latin typeface="FreightSans Pro Book" panose="02000606030000020004" pitchFamily="2" charset="0"/>
          </a:endParaRPr>
        </a:p>
      </dgm:t>
    </dgm:pt>
    <dgm:pt modelId="{C9721DE7-3285-4528-85C5-435E62E12C24}" type="pres">
      <dgm:prSet presAssocID="{A8C63E42-735A-4541-A2D9-E4FC83E95699}" presName="linear" presStyleCnt="0">
        <dgm:presLayoutVars>
          <dgm:dir/>
          <dgm:animLvl val="lvl"/>
          <dgm:resizeHandles val="exact"/>
        </dgm:presLayoutVars>
      </dgm:prSet>
      <dgm:spPr/>
    </dgm:pt>
    <dgm:pt modelId="{D36117C2-3A9E-484A-A780-78122C2CA8E0}" type="pres">
      <dgm:prSet presAssocID="{22D36F1F-5E7D-4A56-BD25-0BC829187109}" presName="parentLin" presStyleCnt="0"/>
      <dgm:spPr/>
    </dgm:pt>
    <dgm:pt modelId="{7B81B2D4-68EC-4B00-B05F-A4F515A0F21A}" type="pres">
      <dgm:prSet presAssocID="{22D36F1F-5E7D-4A56-BD25-0BC829187109}" presName="parentLeftMargin" presStyleLbl="node1" presStyleIdx="0" presStyleCnt="2"/>
      <dgm:spPr/>
    </dgm:pt>
    <dgm:pt modelId="{4254FB16-7267-4A5D-97E0-99866ED07C36}" type="pres">
      <dgm:prSet presAssocID="{22D36F1F-5E7D-4A56-BD25-0BC82918710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43960D3-90BB-4596-8082-B73A0FA372DC}" type="pres">
      <dgm:prSet presAssocID="{22D36F1F-5E7D-4A56-BD25-0BC829187109}" presName="negativeSpace" presStyleCnt="0"/>
      <dgm:spPr/>
    </dgm:pt>
    <dgm:pt modelId="{2031908F-115E-4E8B-8F04-68ED729C98F7}" type="pres">
      <dgm:prSet presAssocID="{22D36F1F-5E7D-4A56-BD25-0BC829187109}" presName="childText" presStyleLbl="conFgAcc1" presStyleIdx="0" presStyleCnt="2">
        <dgm:presLayoutVars>
          <dgm:bulletEnabled val="1"/>
        </dgm:presLayoutVars>
      </dgm:prSet>
      <dgm:spPr/>
    </dgm:pt>
    <dgm:pt modelId="{A3DF967E-8447-4C37-9EA9-3DCF8015695E}" type="pres">
      <dgm:prSet presAssocID="{7EFBEF5E-D675-48EA-BC98-7260C72B2654}" presName="spaceBetweenRectangles" presStyleCnt="0"/>
      <dgm:spPr/>
    </dgm:pt>
    <dgm:pt modelId="{A87F4FA9-813E-4923-850D-391B9DCE44EB}" type="pres">
      <dgm:prSet presAssocID="{FC426B9C-C759-4CFF-85D9-6F73A986B883}" presName="parentLin" presStyleCnt="0"/>
      <dgm:spPr/>
    </dgm:pt>
    <dgm:pt modelId="{13E4D8B8-9455-48B1-AA3E-85123636A097}" type="pres">
      <dgm:prSet presAssocID="{FC426B9C-C759-4CFF-85D9-6F73A986B883}" presName="parentLeftMargin" presStyleLbl="node1" presStyleIdx="0" presStyleCnt="2"/>
      <dgm:spPr/>
    </dgm:pt>
    <dgm:pt modelId="{E64FF5D1-77F9-4D7C-9DD8-3C1CD9209B46}" type="pres">
      <dgm:prSet presAssocID="{FC426B9C-C759-4CFF-85D9-6F73A986B88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9E7630C-D103-4C43-A455-5A0C502C7D1A}" type="pres">
      <dgm:prSet presAssocID="{FC426B9C-C759-4CFF-85D9-6F73A986B883}" presName="negativeSpace" presStyleCnt="0"/>
      <dgm:spPr/>
    </dgm:pt>
    <dgm:pt modelId="{5A625D42-97B7-4D1D-85FC-81DBFA1ECD1B}" type="pres">
      <dgm:prSet presAssocID="{FC426B9C-C759-4CFF-85D9-6F73A986B88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C0D450C-636E-4C82-B6CF-DC8979303219}" type="presOf" srcId="{F443D600-30B2-4DD0-84E5-4C1CFFC7328D}" destId="{5A625D42-97B7-4D1D-85FC-81DBFA1ECD1B}" srcOrd="0" destOrd="0" presId="urn:microsoft.com/office/officeart/2005/8/layout/list1"/>
    <dgm:cxn modelId="{4D4DBC13-0846-416D-AC2F-FF48F5E489A1}" srcId="{A8C63E42-735A-4541-A2D9-E4FC83E95699}" destId="{FC426B9C-C759-4CFF-85D9-6F73A986B883}" srcOrd="1" destOrd="0" parTransId="{427A09A2-065D-4AEA-9CCF-D2A0609F0662}" sibTransId="{77AA297F-96E4-4FB7-9D34-EDF525276424}"/>
    <dgm:cxn modelId="{13203030-BB22-4B54-9033-D537BEA9DFB9}" type="presOf" srcId="{A87F2502-6FD6-4509-8A7B-E6A7551A84A9}" destId="{5A625D42-97B7-4D1D-85FC-81DBFA1ECD1B}" srcOrd="0" destOrd="3" presId="urn:microsoft.com/office/officeart/2005/8/layout/list1"/>
    <dgm:cxn modelId="{2D21EB34-0077-4D16-BAEF-CC95301D78B5}" type="presOf" srcId="{22D36F1F-5E7D-4A56-BD25-0BC829187109}" destId="{7B81B2D4-68EC-4B00-B05F-A4F515A0F21A}" srcOrd="0" destOrd="0" presId="urn:microsoft.com/office/officeart/2005/8/layout/list1"/>
    <dgm:cxn modelId="{610F975C-0968-414B-A271-BA93A1C5387D}" type="presOf" srcId="{386B24E2-FD43-4B56-9181-307A6B6D751C}" destId="{5A625D42-97B7-4D1D-85FC-81DBFA1ECD1B}" srcOrd="0" destOrd="2" presId="urn:microsoft.com/office/officeart/2005/8/layout/list1"/>
    <dgm:cxn modelId="{B1F71E5D-0B1E-4FE2-8708-0D08F6FB7A17}" type="presOf" srcId="{22D36F1F-5E7D-4A56-BD25-0BC829187109}" destId="{4254FB16-7267-4A5D-97E0-99866ED07C36}" srcOrd="1" destOrd="0" presId="urn:microsoft.com/office/officeart/2005/8/layout/list1"/>
    <dgm:cxn modelId="{1BD3255D-A126-4006-9F3C-8D4FA4A13274}" srcId="{22D36F1F-5E7D-4A56-BD25-0BC829187109}" destId="{2C34FE41-7F74-4CEF-AD11-B450C7EBF32D}" srcOrd="1" destOrd="0" parTransId="{7A2B88FE-FFA6-4670-8F17-BD1EDF5DDFC1}" sibTransId="{86B0EC8D-3026-41EF-A5EC-4BAF190853AA}"/>
    <dgm:cxn modelId="{F7B92B42-C7BD-456E-8C00-D3EA2FF8A273}" type="presOf" srcId="{263E774A-E1D3-48D2-A7AF-730CF32E1B42}" destId="{2031908F-115E-4E8B-8F04-68ED729C98F7}" srcOrd="0" destOrd="3" presId="urn:microsoft.com/office/officeart/2005/8/layout/list1"/>
    <dgm:cxn modelId="{F29A9989-FA2A-472A-A20B-F36DC476C704}" srcId="{FC426B9C-C759-4CFF-85D9-6F73A986B883}" destId="{6B15C22D-66DD-4665-B971-5B1554FD46B0}" srcOrd="1" destOrd="0" parTransId="{71B6D736-4A7A-4140-ABEF-92014DC09DCF}" sibTransId="{A72DF10F-8B50-413E-AD43-58F11A941108}"/>
    <dgm:cxn modelId="{78DDF88D-530A-444E-BF88-83F8D276D69E}" srcId="{FC426B9C-C759-4CFF-85D9-6F73A986B883}" destId="{A87F2502-6FD6-4509-8A7B-E6A7551A84A9}" srcOrd="3" destOrd="0" parTransId="{582540F4-BF2C-4859-A634-8CDD2B333C77}" sibTransId="{5D820338-7428-47BC-9CD2-39511FB9F00D}"/>
    <dgm:cxn modelId="{965D788E-2935-4BB2-977F-6065D5A274BF}" srcId="{A8C63E42-735A-4541-A2D9-E4FC83E95699}" destId="{22D36F1F-5E7D-4A56-BD25-0BC829187109}" srcOrd="0" destOrd="0" parTransId="{3B3E2B01-901F-4370-968C-ECB9841C819E}" sibTransId="{7EFBEF5E-D675-48EA-BC98-7260C72B2654}"/>
    <dgm:cxn modelId="{43FC7C9E-2D9C-4003-8002-03E656855CE1}" srcId="{FC426B9C-C759-4CFF-85D9-6F73A986B883}" destId="{F443D600-30B2-4DD0-84E5-4C1CFFC7328D}" srcOrd="0" destOrd="0" parTransId="{550FD640-A84D-4DAA-8396-F948CA0956FD}" sibTransId="{1AAA133F-C4E6-424D-9DED-D3F4B69F776E}"/>
    <dgm:cxn modelId="{A407E7A2-ABF1-484E-9869-6C24898D70C1}" srcId="{22D36F1F-5E7D-4A56-BD25-0BC829187109}" destId="{263E774A-E1D3-48D2-A7AF-730CF32E1B42}" srcOrd="3" destOrd="0" parTransId="{970F13B5-1CA1-4DC2-88A3-DBE0E8B0CEC9}" sibTransId="{3B64C38E-06E5-4411-B540-B785F8D764A6}"/>
    <dgm:cxn modelId="{823CCEAA-DFAE-404D-A43C-9FB1AEDA3E82}" type="presOf" srcId="{2C34FE41-7F74-4CEF-AD11-B450C7EBF32D}" destId="{2031908F-115E-4E8B-8F04-68ED729C98F7}" srcOrd="0" destOrd="1" presId="urn:microsoft.com/office/officeart/2005/8/layout/list1"/>
    <dgm:cxn modelId="{C470A8AC-6A7B-467D-8A61-B20588DC9C36}" srcId="{FC426B9C-C759-4CFF-85D9-6F73A986B883}" destId="{386B24E2-FD43-4B56-9181-307A6B6D751C}" srcOrd="2" destOrd="0" parTransId="{EF9A6962-69BF-4D32-BF1C-76ADD3F8EBBC}" sibTransId="{6BAF9E6C-4D68-41C0-9D96-4F5DC7A096BA}"/>
    <dgm:cxn modelId="{8AF6D3B7-0D16-4AB1-B4D8-6AEC43F9F031}" type="presOf" srcId="{6B15C22D-66DD-4665-B971-5B1554FD46B0}" destId="{5A625D42-97B7-4D1D-85FC-81DBFA1ECD1B}" srcOrd="0" destOrd="1" presId="urn:microsoft.com/office/officeart/2005/8/layout/list1"/>
    <dgm:cxn modelId="{B649FCBA-3937-4E4C-AB48-FC9A38F95A68}" srcId="{22D36F1F-5E7D-4A56-BD25-0BC829187109}" destId="{EAF0DA81-4D90-4364-8D81-1D93F0691B22}" srcOrd="0" destOrd="0" parTransId="{3C380108-A0D0-4713-A230-B4ABEC9E0E9A}" sibTransId="{C7FF44AA-9326-4BB9-8792-9C0BB4AABFF6}"/>
    <dgm:cxn modelId="{B5E376CA-50D9-4304-BB5A-9BC66B4DC055}" type="presOf" srcId="{A8C63E42-735A-4541-A2D9-E4FC83E95699}" destId="{C9721DE7-3285-4528-85C5-435E62E12C24}" srcOrd="0" destOrd="0" presId="urn:microsoft.com/office/officeart/2005/8/layout/list1"/>
    <dgm:cxn modelId="{ED7B8CDA-CD3E-451B-9D00-8D9E72B42B34}" srcId="{22D36F1F-5E7D-4A56-BD25-0BC829187109}" destId="{1BACCF0A-406C-424C-9493-36BF29F0A22C}" srcOrd="2" destOrd="0" parTransId="{A8028B5D-5872-47E0-8BE4-47751913B2E3}" sibTransId="{3E9DE603-1231-4101-8085-F8868B9B5D11}"/>
    <dgm:cxn modelId="{039151E1-0452-465E-BA72-35B58FDAEC50}" type="presOf" srcId="{1BACCF0A-406C-424C-9493-36BF29F0A22C}" destId="{2031908F-115E-4E8B-8F04-68ED729C98F7}" srcOrd="0" destOrd="2" presId="urn:microsoft.com/office/officeart/2005/8/layout/list1"/>
    <dgm:cxn modelId="{2AF193E1-07FF-43BD-AFA2-661E86100FCF}" type="presOf" srcId="{FC426B9C-C759-4CFF-85D9-6F73A986B883}" destId="{13E4D8B8-9455-48B1-AA3E-85123636A097}" srcOrd="0" destOrd="0" presId="urn:microsoft.com/office/officeart/2005/8/layout/list1"/>
    <dgm:cxn modelId="{E77B9FEC-B0ED-4B6E-B88D-C758EBDBFBA7}" type="presOf" srcId="{EAF0DA81-4D90-4364-8D81-1D93F0691B22}" destId="{2031908F-115E-4E8B-8F04-68ED729C98F7}" srcOrd="0" destOrd="0" presId="urn:microsoft.com/office/officeart/2005/8/layout/list1"/>
    <dgm:cxn modelId="{39A14EFE-E5E9-4C67-96CC-5DA578945F0F}" type="presOf" srcId="{FC426B9C-C759-4CFF-85D9-6F73A986B883}" destId="{E64FF5D1-77F9-4D7C-9DD8-3C1CD9209B46}" srcOrd="1" destOrd="0" presId="urn:microsoft.com/office/officeart/2005/8/layout/list1"/>
    <dgm:cxn modelId="{E3BBA849-372C-405A-A0DE-9175684277F0}" type="presParOf" srcId="{C9721DE7-3285-4528-85C5-435E62E12C24}" destId="{D36117C2-3A9E-484A-A780-78122C2CA8E0}" srcOrd="0" destOrd="0" presId="urn:microsoft.com/office/officeart/2005/8/layout/list1"/>
    <dgm:cxn modelId="{CC8EF364-32EC-4B49-9558-80E722AB2DCB}" type="presParOf" srcId="{D36117C2-3A9E-484A-A780-78122C2CA8E0}" destId="{7B81B2D4-68EC-4B00-B05F-A4F515A0F21A}" srcOrd="0" destOrd="0" presId="urn:microsoft.com/office/officeart/2005/8/layout/list1"/>
    <dgm:cxn modelId="{0400666D-ABD6-45FE-B4C1-33F4CA778338}" type="presParOf" srcId="{D36117C2-3A9E-484A-A780-78122C2CA8E0}" destId="{4254FB16-7267-4A5D-97E0-99866ED07C36}" srcOrd="1" destOrd="0" presId="urn:microsoft.com/office/officeart/2005/8/layout/list1"/>
    <dgm:cxn modelId="{CDC178E0-84F5-4132-92D2-A95004D4FA2B}" type="presParOf" srcId="{C9721DE7-3285-4528-85C5-435E62E12C24}" destId="{943960D3-90BB-4596-8082-B73A0FA372DC}" srcOrd="1" destOrd="0" presId="urn:microsoft.com/office/officeart/2005/8/layout/list1"/>
    <dgm:cxn modelId="{08128FF0-1331-47B6-86A0-F32ACC9BEA44}" type="presParOf" srcId="{C9721DE7-3285-4528-85C5-435E62E12C24}" destId="{2031908F-115E-4E8B-8F04-68ED729C98F7}" srcOrd="2" destOrd="0" presId="urn:microsoft.com/office/officeart/2005/8/layout/list1"/>
    <dgm:cxn modelId="{B8E0A165-9121-47EF-AD9E-1F1D297CD306}" type="presParOf" srcId="{C9721DE7-3285-4528-85C5-435E62E12C24}" destId="{A3DF967E-8447-4C37-9EA9-3DCF8015695E}" srcOrd="3" destOrd="0" presId="urn:microsoft.com/office/officeart/2005/8/layout/list1"/>
    <dgm:cxn modelId="{BFD47427-F6D1-4FC8-A569-4D645CD415A4}" type="presParOf" srcId="{C9721DE7-3285-4528-85C5-435E62E12C24}" destId="{A87F4FA9-813E-4923-850D-391B9DCE44EB}" srcOrd="4" destOrd="0" presId="urn:microsoft.com/office/officeart/2005/8/layout/list1"/>
    <dgm:cxn modelId="{6CCCE1CF-6CE4-4319-9782-66F8E7D88F4E}" type="presParOf" srcId="{A87F4FA9-813E-4923-850D-391B9DCE44EB}" destId="{13E4D8B8-9455-48B1-AA3E-85123636A097}" srcOrd="0" destOrd="0" presId="urn:microsoft.com/office/officeart/2005/8/layout/list1"/>
    <dgm:cxn modelId="{543ACC9A-66A6-46A8-8D46-FD6FF7AA85BD}" type="presParOf" srcId="{A87F4FA9-813E-4923-850D-391B9DCE44EB}" destId="{E64FF5D1-77F9-4D7C-9DD8-3C1CD9209B46}" srcOrd="1" destOrd="0" presId="urn:microsoft.com/office/officeart/2005/8/layout/list1"/>
    <dgm:cxn modelId="{9D3DD3A5-78AA-4096-B794-B66EA39F23DF}" type="presParOf" srcId="{C9721DE7-3285-4528-85C5-435E62E12C24}" destId="{99E7630C-D103-4C43-A455-5A0C502C7D1A}" srcOrd="5" destOrd="0" presId="urn:microsoft.com/office/officeart/2005/8/layout/list1"/>
    <dgm:cxn modelId="{6C67AD68-7DCE-4001-AF4D-1731A6EFA5E4}" type="presParOf" srcId="{C9721DE7-3285-4528-85C5-435E62E12C24}" destId="{5A625D42-97B7-4D1D-85FC-81DBFA1ECD1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0CF31C-9FBF-4094-A1EE-DC81978840B2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B9371AD-8644-483D-9259-FC9A7B15F5C0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Clinical teams are busy!</a:t>
          </a:r>
        </a:p>
      </dgm:t>
    </dgm:pt>
    <dgm:pt modelId="{FAB5B3F2-CA73-4ECF-A576-83C1BD24E201}" type="parTrans" cxnId="{02AC3293-FF30-4EBC-B67E-89F491EC1ACF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750101CB-156B-4DC4-B9A8-A830D1AE930D}" type="sibTrans" cxnId="{02AC3293-FF30-4EBC-B67E-89F491EC1ACF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F38CA252-CB39-4C3A-B3C7-864F83CDD23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Offer flexible interview options</a:t>
          </a:r>
        </a:p>
      </dgm:t>
    </dgm:pt>
    <dgm:pt modelId="{7B21603B-4866-44CA-BF3D-74EEAA5BC691}" type="parTrans" cxnId="{ACAA1A3E-8C68-454C-8123-12D50E78FB97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C6005995-A06C-4676-8762-31DAC1A1ABDF}" type="sibTrans" cxnId="{ACAA1A3E-8C68-454C-8123-12D50E78FB97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9665F0DF-8C27-4026-AD8D-C5E7A58505F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Provide question outline in advance</a:t>
          </a:r>
        </a:p>
      </dgm:t>
    </dgm:pt>
    <dgm:pt modelId="{57718007-6235-4DCE-9DC8-960F3CA3661C}" type="parTrans" cxnId="{9504BAB2-5BC1-428A-BC09-07022D105F6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135C998D-F4D5-45CD-A551-4E5051140F25}" type="sibTrans" cxnId="{9504BAB2-5BC1-428A-BC09-07022D105F6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EF6A656C-9919-4B97-8C78-331F2337B29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Keep interview precise and on time</a:t>
          </a:r>
        </a:p>
      </dgm:t>
    </dgm:pt>
    <dgm:pt modelId="{14034E04-8CD0-42F9-920D-89D5FD78EA03}" type="parTrans" cxnId="{26FB820B-F5CE-4E07-AE34-DED5765FAEC6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1FC3E1DE-A628-46AC-B9FB-686C54776515}" type="sibTrans" cxnId="{26FB820B-F5CE-4E07-AE34-DED5765FAEC6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55038A5F-04B2-457F-8DA9-11A9966F53B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FreightSans Pro Book" panose="02000606030000020004" pitchFamily="2" charset="0"/>
            </a:rPr>
            <a:t>Obtain and maintain consent</a:t>
          </a:r>
        </a:p>
      </dgm:t>
    </dgm:pt>
    <dgm:pt modelId="{EEBB78CC-F4AA-4290-9D87-DDBEBCA6BE16}" type="parTrans" cxnId="{AB761018-FFED-4EA8-A641-0AA105C9774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61C29FA0-C943-4823-9370-4FF93AA8EE35}" type="sibTrans" cxnId="{AB761018-FFED-4EA8-A641-0AA105C97749}">
      <dgm:prSet/>
      <dgm:spPr/>
      <dgm:t>
        <a:bodyPr/>
        <a:lstStyle/>
        <a:p>
          <a:endParaRPr lang="en-US" sz="2400">
            <a:latin typeface="FreightSans Pro Book" panose="02000606030000020004" pitchFamily="2" charset="0"/>
          </a:endParaRPr>
        </a:p>
      </dgm:t>
    </dgm:pt>
    <dgm:pt modelId="{4BD03E27-46A6-42D7-976A-18BBF872AC9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2B981F4-4E7C-4AE2-B906-45B9B6F6CE18}" type="parTrans" cxnId="{753DB0CF-4742-47D7-8A0B-419C90DBB648}">
      <dgm:prSet/>
      <dgm:spPr/>
      <dgm:t>
        <a:bodyPr/>
        <a:lstStyle/>
        <a:p>
          <a:endParaRPr lang="en-US"/>
        </a:p>
      </dgm:t>
    </dgm:pt>
    <dgm:pt modelId="{416DCB77-15A3-4596-A749-EE8BD77884F4}" type="sibTrans" cxnId="{753DB0CF-4742-47D7-8A0B-419C90DBB648}">
      <dgm:prSet/>
      <dgm:spPr/>
      <dgm:t>
        <a:bodyPr/>
        <a:lstStyle/>
        <a:p>
          <a:endParaRPr lang="en-US"/>
        </a:p>
      </dgm:t>
    </dgm:pt>
    <dgm:pt modelId="{27FCAF6E-569C-4093-9DE6-E0E4AC1EA8A6}" type="pres">
      <dgm:prSet presAssocID="{EB0CF31C-9FBF-4094-A1EE-DC81978840B2}" presName="root" presStyleCnt="0">
        <dgm:presLayoutVars>
          <dgm:dir/>
          <dgm:resizeHandles val="exact"/>
        </dgm:presLayoutVars>
      </dgm:prSet>
      <dgm:spPr/>
    </dgm:pt>
    <dgm:pt modelId="{ADAC4802-B4D9-4B4E-92AB-B8DE73EA7369}" type="pres">
      <dgm:prSet presAssocID="{5B9371AD-8644-483D-9259-FC9A7B15F5C0}" presName="compNode" presStyleCnt="0"/>
      <dgm:spPr/>
    </dgm:pt>
    <dgm:pt modelId="{C8E4620F-3AB1-46AA-9A9D-BDD10EA9BF90}" type="pres">
      <dgm:prSet presAssocID="{5B9371AD-8644-483D-9259-FC9A7B15F5C0}" presName="bgRect" presStyleLbl="bgShp" presStyleIdx="0" presStyleCnt="6" custLinFactNeighborY="-469"/>
      <dgm:spPr/>
    </dgm:pt>
    <dgm:pt modelId="{7004B693-5475-49C7-AA8D-FE65E790A9F9}" type="pres">
      <dgm:prSet presAssocID="{5B9371AD-8644-483D-9259-FC9A7B15F5C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urglass Finished outline"/>
        </a:ext>
      </dgm:extLst>
    </dgm:pt>
    <dgm:pt modelId="{4783427E-1E0B-4042-96AB-5E03008F5EEE}" type="pres">
      <dgm:prSet presAssocID="{5B9371AD-8644-483D-9259-FC9A7B15F5C0}" presName="spaceRect" presStyleCnt="0"/>
      <dgm:spPr/>
    </dgm:pt>
    <dgm:pt modelId="{5C648DAC-B50C-4866-9ECB-4B13D74FC759}" type="pres">
      <dgm:prSet presAssocID="{5B9371AD-8644-483D-9259-FC9A7B15F5C0}" presName="parTx" presStyleLbl="revTx" presStyleIdx="0" presStyleCnt="6">
        <dgm:presLayoutVars>
          <dgm:chMax val="0"/>
          <dgm:chPref val="0"/>
        </dgm:presLayoutVars>
      </dgm:prSet>
      <dgm:spPr/>
    </dgm:pt>
    <dgm:pt modelId="{E69B5E98-F9A1-4A47-8068-26850CCAD68E}" type="pres">
      <dgm:prSet presAssocID="{750101CB-156B-4DC4-B9A8-A830D1AE930D}" presName="sibTrans" presStyleCnt="0"/>
      <dgm:spPr/>
    </dgm:pt>
    <dgm:pt modelId="{9580CE00-A537-494C-9F47-CAC6CDFD07FD}" type="pres">
      <dgm:prSet presAssocID="{F38CA252-CB39-4C3A-B3C7-864F83CDD23D}" presName="compNode" presStyleCnt="0"/>
      <dgm:spPr/>
    </dgm:pt>
    <dgm:pt modelId="{A79B4ADF-F6F6-412F-94D2-469EA67EE972}" type="pres">
      <dgm:prSet presAssocID="{F38CA252-CB39-4C3A-B3C7-864F83CDD23D}" presName="bgRect" presStyleLbl="bgShp" presStyleIdx="1" presStyleCnt="6"/>
      <dgm:spPr/>
    </dgm:pt>
    <dgm:pt modelId="{2C563464-2C0E-4F63-B82C-CE3096B3A1AC}" type="pres">
      <dgm:prSet presAssocID="{F38CA252-CB39-4C3A-B3C7-864F83CDD23D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B0EAEC2-E09B-4593-B1BA-04BC30DC5A73}" type="pres">
      <dgm:prSet presAssocID="{F38CA252-CB39-4C3A-B3C7-864F83CDD23D}" presName="spaceRect" presStyleCnt="0"/>
      <dgm:spPr/>
    </dgm:pt>
    <dgm:pt modelId="{B1163E59-61B2-4021-98E3-EA04B8B43058}" type="pres">
      <dgm:prSet presAssocID="{F38CA252-CB39-4C3A-B3C7-864F83CDD23D}" presName="parTx" presStyleLbl="revTx" presStyleIdx="1" presStyleCnt="6">
        <dgm:presLayoutVars>
          <dgm:chMax val="0"/>
          <dgm:chPref val="0"/>
        </dgm:presLayoutVars>
      </dgm:prSet>
      <dgm:spPr/>
    </dgm:pt>
    <dgm:pt modelId="{12B2E21A-689B-45C2-8259-5559786C861C}" type="pres">
      <dgm:prSet presAssocID="{C6005995-A06C-4676-8762-31DAC1A1ABDF}" presName="sibTrans" presStyleCnt="0"/>
      <dgm:spPr/>
    </dgm:pt>
    <dgm:pt modelId="{953490FB-BB40-4836-9E73-1155404FFF1D}" type="pres">
      <dgm:prSet presAssocID="{9665F0DF-8C27-4026-AD8D-C5E7A58505F4}" presName="compNode" presStyleCnt="0"/>
      <dgm:spPr/>
    </dgm:pt>
    <dgm:pt modelId="{451E1463-2D8E-4D0A-A67A-8B1034D85BB4}" type="pres">
      <dgm:prSet presAssocID="{9665F0DF-8C27-4026-AD8D-C5E7A58505F4}" presName="bgRect" presStyleLbl="bgShp" presStyleIdx="2" presStyleCnt="6"/>
      <dgm:spPr/>
    </dgm:pt>
    <dgm:pt modelId="{7815D621-06AB-4E5C-A9D1-AB3A925CB8B8}" type="pres">
      <dgm:prSet presAssocID="{9665F0DF-8C27-4026-AD8D-C5E7A58505F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 with solid fill"/>
        </a:ext>
      </dgm:extLst>
    </dgm:pt>
    <dgm:pt modelId="{1F6F1257-992B-470E-8F29-5B1FB4DDC238}" type="pres">
      <dgm:prSet presAssocID="{9665F0DF-8C27-4026-AD8D-C5E7A58505F4}" presName="spaceRect" presStyleCnt="0"/>
      <dgm:spPr/>
    </dgm:pt>
    <dgm:pt modelId="{7C4405EC-FA70-47F9-BC1B-4596C10A44DE}" type="pres">
      <dgm:prSet presAssocID="{9665F0DF-8C27-4026-AD8D-C5E7A58505F4}" presName="parTx" presStyleLbl="revTx" presStyleIdx="2" presStyleCnt="6">
        <dgm:presLayoutVars>
          <dgm:chMax val="0"/>
          <dgm:chPref val="0"/>
        </dgm:presLayoutVars>
      </dgm:prSet>
      <dgm:spPr/>
    </dgm:pt>
    <dgm:pt modelId="{CDD94B7C-0015-408A-B6C6-A0E37648B874}" type="pres">
      <dgm:prSet presAssocID="{135C998D-F4D5-45CD-A551-4E5051140F25}" presName="sibTrans" presStyleCnt="0"/>
      <dgm:spPr/>
    </dgm:pt>
    <dgm:pt modelId="{67AAE547-9406-4F21-A204-69041D989A60}" type="pres">
      <dgm:prSet presAssocID="{EF6A656C-9919-4B97-8C78-331F2337B295}" presName="compNode" presStyleCnt="0"/>
      <dgm:spPr/>
    </dgm:pt>
    <dgm:pt modelId="{21BF3DB2-68B9-4BDE-882F-C30C5B909726}" type="pres">
      <dgm:prSet presAssocID="{EF6A656C-9919-4B97-8C78-331F2337B295}" presName="bgRect" presStyleLbl="bgShp" presStyleIdx="3" presStyleCnt="6"/>
      <dgm:spPr/>
    </dgm:pt>
    <dgm:pt modelId="{AA1A93A0-F0A1-4EC5-828D-25412C028CCA}" type="pres">
      <dgm:prSet presAssocID="{EF6A656C-9919-4B97-8C78-331F2337B29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Checked with solid fill"/>
        </a:ext>
      </dgm:extLst>
    </dgm:pt>
    <dgm:pt modelId="{B5D2EE51-3409-4586-AD52-3FB174E338B0}" type="pres">
      <dgm:prSet presAssocID="{EF6A656C-9919-4B97-8C78-331F2337B295}" presName="spaceRect" presStyleCnt="0"/>
      <dgm:spPr/>
    </dgm:pt>
    <dgm:pt modelId="{A408ACB0-8D8B-4A62-8418-AEC6353DBE8D}" type="pres">
      <dgm:prSet presAssocID="{EF6A656C-9919-4B97-8C78-331F2337B295}" presName="parTx" presStyleLbl="revTx" presStyleIdx="3" presStyleCnt="6">
        <dgm:presLayoutVars>
          <dgm:chMax val="0"/>
          <dgm:chPref val="0"/>
        </dgm:presLayoutVars>
      </dgm:prSet>
      <dgm:spPr/>
    </dgm:pt>
    <dgm:pt modelId="{CA378D86-F434-4A06-A0BD-54C6004CE4B2}" type="pres">
      <dgm:prSet presAssocID="{1FC3E1DE-A628-46AC-B9FB-686C54776515}" presName="sibTrans" presStyleCnt="0"/>
      <dgm:spPr/>
    </dgm:pt>
    <dgm:pt modelId="{BA8A3CE8-A1EE-489C-9B9F-BA82CAF9A450}" type="pres">
      <dgm:prSet presAssocID="{55038A5F-04B2-457F-8DA9-11A9966F53BC}" presName="compNode" presStyleCnt="0"/>
      <dgm:spPr/>
    </dgm:pt>
    <dgm:pt modelId="{D22BCB69-07CB-43E9-9750-2460D7C29E35}" type="pres">
      <dgm:prSet presAssocID="{55038A5F-04B2-457F-8DA9-11A9966F53BC}" presName="bgRect" presStyleLbl="bgShp" presStyleIdx="4" presStyleCnt="6"/>
      <dgm:spPr/>
    </dgm:pt>
    <dgm:pt modelId="{9021F0AD-6C58-4A93-B8A1-2F794C23DA39}" type="pres">
      <dgm:prSet presAssocID="{55038A5F-04B2-457F-8DA9-11A9966F53B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wo Men with solid fill"/>
        </a:ext>
      </dgm:extLst>
    </dgm:pt>
    <dgm:pt modelId="{C3308DBB-C983-4B32-85AC-EF011E1E2F5C}" type="pres">
      <dgm:prSet presAssocID="{55038A5F-04B2-457F-8DA9-11A9966F53BC}" presName="spaceRect" presStyleCnt="0"/>
      <dgm:spPr/>
    </dgm:pt>
    <dgm:pt modelId="{57C1C2B8-7A99-4AB6-B4F8-A1C6D9A98F89}" type="pres">
      <dgm:prSet presAssocID="{55038A5F-04B2-457F-8DA9-11A9966F53BC}" presName="parTx" presStyleLbl="revTx" presStyleIdx="4" presStyleCnt="6">
        <dgm:presLayoutVars>
          <dgm:chMax val="0"/>
          <dgm:chPref val="0"/>
        </dgm:presLayoutVars>
      </dgm:prSet>
      <dgm:spPr/>
    </dgm:pt>
    <dgm:pt modelId="{AF4A4809-DEFA-4453-8DE5-D3125A56AABE}" type="pres">
      <dgm:prSet presAssocID="{61C29FA0-C943-4823-9370-4FF93AA8EE35}" presName="sibTrans" presStyleCnt="0"/>
      <dgm:spPr/>
    </dgm:pt>
    <dgm:pt modelId="{7B569B55-9069-458C-A8EB-23E988981AF4}" type="pres">
      <dgm:prSet presAssocID="{4BD03E27-46A6-42D7-976A-18BBF872AC91}" presName="compNode" presStyleCnt="0"/>
      <dgm:spPr/>
    </dgm:pt>
    <dgm:pt modelId="{C5259E3D-802A-4880-B9D7-9DEDF10CBE9C}" type="pres">
      <dgm:prSet presAssocID="{4BD03E27-46A6-42D7-976A-18BBF872AC91}" presName="bgRect" presStyleLbl="bgShp" presStyleIdx="5" presStyleCnt="6" custLinFactNeighborX="1721" custLinFactNeighborY="67440"/>
      <dgm:spPr/>
    </dgm:pt>
    <dgm:pt modelId="{5C5603E5-26D0-4F35-8E71-C1F76E6CB1EF}" type="pres">
      <dgm:prSet presAssocID="{4BD03E27-46A6-42D7-976A-18BBF872AC91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ueprint with solid fill"/>
        </a:ext>
      </dgm:extLst>
    </dgm:pt>
    <dgm:pt modelId="{A3380768-E543-4EBE-856C-801453C5C802}" type="pres">
      <dgm:prSet presAssocID="{4BD03E27-46A6-42D7-976A-18BBF872AC91}" presName="spaceRect" presStyleCnt="0"/>
      <dgm:spPr/>
    </dgm:pt>
    <dgm:pt modelId="{FB7D8514-9887-4BD6-A1CF-44148B484752}" type="pres">
      <dgm:prSet presAssocID="{4BD03E27-46A6-42D7-976A-18BBF872AC91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26FB820B-F5CE-4E07-AE34-DED5765FAEC6}" srcId="{EB0CF31C-9FBF-4094-A1EE-DC81978840B2}" destId="{EF6A656C-9919-4B97-8C78-331F2337B295}" srcOrd="3" destOrd="0" parTransId="{14034E04-8CD0-42F9-920D-89D5FD78EA03}" sibTransId="{1FC3E1DE-A628-46AC-B9FB-686C54776515}"/>
    <dgm:cxn modelId="{AB761018-FFED-4EA8-A641-0AA105C97749}" srcId="{EB0CF31C-9FBF-4094-A1EE-DC81978840B2}" destId="{55038A5F-04B2-457F-8DA9-11A9966F53BC}" srcOrd="4" destOrd="0" parTransId="{EEBB78CC-F4AA-4290-9D87-DDBEBCA6BE16}" sibTransId="{61C29FA0-C943-4823-9370-4FF93AA8EE35}"/>
    <dgm:cxn modelId="{13225F2C-A2C7-47E1-8A76-52CD7278E02A}" type="presOf" srcId="{EB0CF31C-9FBF-4094-A1EE-DC81978840B2}" destId="{27FCAF6E-569C-4093-9DE6-E0E4AC1EA8A6}" srcOrd="0" destOrd="0" presId="urn:microsoft.com/office/officeart/2018/2/layout/IconVerticalSolidList"/>
    <dgm:cxn modelId="{ACAA1A3E-8C68-454C-8123-12D50E78FB97}" srcId="{EB0CF31C-9FBF-4094-A1EE-DC81978840B2}" destId="{F38CA252-CB39-4C3A-B3C7-864F83CDD23D}" srcOrd="1" destOrd="0" parTransId="{7B21603B-4866-44CA-BF3D-74EEAA5BC691}" sibTransId="{C6005995-A06C-4676-8762-31DAC1A1ABDF}"/>
    <dgm:cxn modelId="{2334566E-C984-4399-93E0-EF280BD9F5C2}" type="presOf" srcId="{EF6A656C-9919-4B97-8C78-331F2337B295}" destId="{A408ACB0-8D8B-4A62-8418-AEC6353DBE8D}" srcOrd="0" destOrd="0" presId="urn:microsoft.com/office/officeart/2018/2/layout/IconVerticalSolidList"/>
    <dgm:cxn modelId="{48CB4B72-E985-4C48-BE55-264247BB9A4D}" type="presOf" srcId="{55038A5F-04B2-457F-8DA9-11A9966F53BC}" destId="{57C1C2B8-7A99-4AB6-B4F8-A1C6D9A98F89}" srcOrd="0" destOrd="0" presId="urn:microsoft.com/office/officeart/2018/2/layout/IconVerticalSolidList"/>
    <dgm:cxn modelId="{92D4D975-5E27-47FD-9636-D3CD37C93D1E}" type="presOf" srcId="{4BD03E27-46A6-42D7-976A-18BBF872AC91}" destId="{FB7D8514-9887-4BD6-A1CF-44148B484752}" srcOrd="0" destOrd="0" presId="urn:microsoft.com/office/officeart/2018/2/layout/IconVerticalSolidList"/>
    <dgm:cxn modelId="{62E03E77-8668-4903-B375-228E646FEAC4}" type="presOf" srcId="{F38CA252-CB39-4C3A-B3C7-864F83CDD23D}" destId="{B1163E59-61B2-4021-98E3-EA04B8B43058}" srcOrd="0" destOrd="0" presId="urn:microsoft.com/office/officeart/2018/2/layout/IconVerticalSolidList"/>
    <dgm:cxn modelId="{02AC3293-FF30-4EBC-B67E-89F491EC1ACF}" srcId="{EB0CF31C-9FBF-4094-A1EE-DC81978840B2}" destId="{5B9371AD-8644-483D-9259-FC9A7B15F5C0}" srcOrd="0" destOrd="0" parTransId="{FAB5B3F2-CA73-4ECF-A576-83C1BD24E201}" sibTransId="{750101CB-156B-4DC4-B9A8-A830D1AE930D}"/>
    <dgm:cxn modelId="{557E57AD-D577-4C11-B51A-22C964F936AE}" type="presOf" srcId="{9665F0DF-8C27-4026-AD8D-C5E7A58505F4}" destId="{7C4405EC-FA70-47F9-BC1B-4596C10A44DE}" srcOrd="0" destOrd="0" presId="urn:microsoft.com/office/officeart/2018/2/layout/IconVerticalSolidList"/>
    <dgm:cxn modelId="{9504BAB2-5BC1-428A-BC09-07022D105F69}" srcId="{EB0CF31C-9FBF-4094-A1EE-DC81978840B2}" destId="{9665F0DF-8C27-4026-AD8D-C5E7A58505F4}" srcOrd="2" destOrd="0" parTransId="{57718007-6235-4DCE-9DC8-960F3CA3661C}" sibTransId="{135C998D-F4D5-45CD-A551-4E5051140F25}"/>
    <dgm:cxn modelId="{17AB24C5-2CE1-48B3-A16D-531EDFEFAEE6}" type="presOf" srcId="{5B9371AD-8644-483D-9259-FC9A7B15F5C0}" destId="{5C648DAC-B50C-4866-9ECB-4B13D74FC759}" srcOrd="0" destOrd="0" presId="urn:microsoft.com/office/officeart/2018/2/layout/IconVerticalSolidList"/>
    <dgm:cxn modelId="{753DB0CF-4742-47D7-8A0B-419C90DBB648}" srcId="{EB0CF31C-9FBF-4094-A1EE-DC81978840B2}" destId="{4BD03E27-46A6-42D7-976A-18BBF872AC91}" srcOrd="5" destOrd="0" parTransId="{B2B981F4-4E7C-4AE2-B906-45B9B6F6CE18}" sibTransId="{416DCB77-15A3-4596-A749-EE8BD77884F4}"/>
    <dgm:cxn modelId="{F1C7E1F9-2ECD-4ED7-A07A-9663738E40B2}" type="presParOf" srcId="{27FCAF6E-569C-4093-9DE6-E0E4AC1EA8A6}" destId="{ADAC4802-B4D9-4B4E-92AB-B8DE73EA7369}" srcOrd="0" destOrd="0" presId="urn:microsoft.com/office/officeart/2018/2/layout/IconVerticalSolidList"/>
    <dgm:cxn modelId="{9D1B51DA-1B9E-499E-9D90-66B96E416A78}" type="presParOf" srcId="{ADAC4802-B4D9-4B4E-92AB-B8DE73EA7369}" destId="{C8E4620F-3AB1-46AA-9A9D-BDD10EA9BF90}" srcOrd="0" destOrd="0" presId="urn:microsoft.com/office/officeart/2018/2/layout/IconVerticalSolidList"/>
    <dgm:cxn modelId="{471E73D4-59FB-44B3-8D45-673157B9F114}" type="presParOf" srcId="{ADAC4802-B4D9-4B4E-92AB-B8DE73EA7369}" destId="{7004B693-5475-49C7-AA8D-FE65E790A9F9}" srcOrd="1" destOrd="0" presId="urn:microsoft.com/office/officeart/2018/2/layout/IconVerticalSolidList"/>
    <dgm:cxn modelId="{D561C0EF-7BC3-48E5-9631-78C1F2DAFAF5}" type="presParOf" srcId="{ADAC4802-B4D9-4B4E-92AB-B8DE73EA7369}" destId="{4783427E-1E0B-4042-96AB-5E03008F5EEE}" srcOrd="2" destOrd="0" presId="urn:microsoft.com/office/officeart/2018/2/layout/IconVerticalSolidList"/>
    <dgm:cxn modelId="{B30CDDEA-91BF-4877-89A8-DE29D23D6190}" type="presParOf" srcId="{ADAC4802-B4D9-4B4E-92AB-B8DE73EA7369}" destId="{5C648DAC-B50C-4866-9ECB-4B13D74FC759}" srcOrd="3" destOrd="0" presId="urn:microsoft.com/office/officeart/2018/2/layout/IconVerticalSolidList"/>
    <dgm:cxn modelId="{F1A6B231-02E0-4B34-94CD-EC9E492E740A}" type="presParOf" srcId="{27FCAF6E-569C-4093-9DE6-E0E4AC1EA8A6}" destId="{E69B5E98-F9A1-4A47-8068-26850CCAD68E}" srcOrd="1" destOrd="0" presId="urn:microsoft.com/office/officeart/2018/2/layout/IconVerticalSolidList"/>
    <dgm:cxn modelId="{EBF5D5F9-AF44-415F-A31A-33C0729ABC8B}" type="presParOf" srcId="{27FCAF6E-569C-4093-9DE6-E0E4AC1EA8A6}" destId="{9580CE00-A537-494C-9F47-CAC6CDFD07FD}" srcOrd="2" destOrd="0" presId="urn:microsoft.com/office/officeart/2018/2/layout/IconVerticalSolidList"/>
    <dgm:cxn modelId="{013958F1-097C-4BE6-A4F8-D0C386F4F319}" type="presParOf" srcId="{9580CE00-A537-494C-9F47-CAC6CDFD07FD}" destId="{A79B4ADF-F6F6-412F-94D2-469EA67EE972}" srcOrd="0" destOrd="0" presId="urn:microsoft.com/office/officeart/2018/2/layout/IconVerticalSolidList"/>
    <dgm:cxn modelId="{3D6A522F-EC02-4CE3-98FD-D5EC870DE8D0}" type="presParOf" srcId="{9580CE00-A537-494C-9F47-CAC6CDFD07FD}" destId="{2C563464-2C0E-4F63-B82C-CE3096B3A1AC}" srcOrd="1" destOrd="0" presId="urn:microsoft.com/office/officeart/2018/2/layout/IconVerticalSolidList"/>
    <dgm:cxn modelId="{58D36238-6F77-42E9-BDCA-87AAE30B8FA5}" type="presParOf" srcId="{9580CE00-A537-494C-9F47-CAC6CDFD07FD}" destId="{3B0EAEC2-E09B-4593-B1BA-04BC30DC5A73}" srcOrd="2" destOrd="0" presId="urn:microsoft.com/office/officeart/2018/2/layout/IconVerticalSolidList"/>
    <dgm:cxn modelId="{0DCC2411-6E8B-442E-AD34-1295DC5F0D28}" type="presParOf" srcId="{9580CE00-A537-494C-9F47-CAC6CDFD07FD}" destId="{B1163E59-61B2-4021-98E3-EA04B8B43058}" srcOrd="3" destOrd="0" presId="urn:microsoft.com/office/officeart/2018/2/layout/IconVerticalSolidList"/>
    <dgm:cxn modelId="{C6598F79-A1C9-4F41-A925-6F3C3354BDCC}" type="presParOf" srcId="{27FCAF6E-569C-4093-9DE6-E0E4AC1EA8A6}" destId="{12B2E21A-689B-45C2-8259-5559786C861C}" srcOrd="3" destOrd="0" presId="urn:microsoft.com/office/officeart/2018/2/layout/IconVerticalSolidList"/>
    <dgm:cxn modelId="{D01CDCBC-2BB3-46D5-847A-A9E2072ABBAE}" type="presParOf" srcId="{27FCAF6E-569C-4093-9DE6-E0E4AC1EA8A6}" destId="{953490FB-BB40-4836-9E73-1155404FFF1D}" srcOrd="4" destOrd="0" presId="urn:microsoft.com/office/officeart/2018/2/layout/IconVerticalSolidList"/>
    <dgm:cxn modelId="{0EEE03EC-ACA2-462D-BCDC-60C034932E01}" type="presParOf" srcId="{953490FB-BB40-4836-9E73-1155404FFF1D}" destId="{451E1463-2D8E-4D0A-A67A-8B1034D85BB4}" srcOrd="0" destOrd="0" presId="urn:microsoft.com/office/officeart/2018/2/layout/IconVerticalSolidList"/>
    <dgm:cxn modelId="{DE89F83A-5895-4E29-8BC5-84C82D59AC36}" type="presParOf" srcId="{953490FB-BB40-4836-9E73-1155404FFF1D}" destId="{7815D621-06AB-4E5C-A9D1-AB3A925CB8B8}" srcOrd="1" destOrd="0" presId="urn:microsoft.com/office/officeart/2018/2/layout/IconVerticalSolidList"/>
    <dgm:cxn modelId="{961B6587-7FEE-40D3-B078-D89ED60E79E6}" type="presParOf" srcId="{953490FB-BB40-4836-9E73-1155404FFF1D}" destId="{1F6F1257-992B-470E-8F29-5B1FB4DDC238}" srcOrd="2" destOrd="0" presId="urn:microsoft.com/office/officeart/2018/2/layout/IconVerticalSolidList"/>
    <dgm:cxn modelId="{EBBBD976-B24C-44C0-AE8E-0ED5A2339F4B}" type="presParOf" srcId="{953490FB-BB40-4836-9E73-1155404FFF1D}" destId="{7C4405EC-FA70-47F9-BC1B-4596C10A44DE}" srcOrd="3" destOrd="0" presId="urn:microsoft.com/office/officeart/2018/2/layout/IconVerticalSolidList"/>
    <dgm:cxn modelId="{364A7A02-4013-488D-AF4B-305F17B3C493}" type="presParOf" srcId="{27FCAF6E-569C-4093-9DE6-E0E4AC1EA8A6}" destId="{CDD94B7C-0015-408A-B6C6-A0E37648B874}" srcOrd="5" destOrd="0" presId="urn:microsoft.com/office/officeart/2018/2/layout/IconVerticalSolidList"/>
    <dgm:cxn modelId="{773FCB40-0E9F-4E5C-84BD-9FB7A0C0D06D}" type="presParOf" srcId="{27FCAF6E-569C-4093-9DE6-E0E4AC1EA8A6}" destId="{67AAE547-9406-4F21-A204-69041D989A60}" srcOrd="6" destOrd="0" presId="urn:microsoft.com/office/officeart/2018/2/layout/IconVerticalSolidList"/>
    <dgm:cxn modelId="{200216DF-AE2C-4AE6-8D26-9D8DF7FA68D4}" type="presParOf" srcId="{67AAE547-9406-4F21-A204-69041D989A60}" destId="{21BF3DB2-68B9-4BDE-882F-C30C5B909726}" srcOrd="0" destOrd="0" presId="urn:microsoft.com/office/officeart/2018/2/layout/IconVerticalSolidList"/>
    <dgm:cxn modelId="{6FA66BF6-52CF-454E-9452-F6D5F991A4C6}" type="presParOf" srcId="{67AAE547-9406-4F21-A204-69041D989A60}" destId="{AA1A93A0-F0A1-4EC5-828D-25412C028CCA}" srcOrd="1" destOrd="0" presId="urn:microsoft.com/office/officeart/2018/2/layout/IconVerticalSolidList"/>
    <dgm:cxn modelId="{FB03138D-04F3-42F5-99EA-BA2F7406C73B}" type="presParOf" srcId="{67AAE547-9406-4F21-A204-69041D989A60}" destId="{B5D2EE51-3409-4586-AD52-3FB174E338B0}" srcOrd="2" destOrd="0" presId="urn:microsoft.com/office/officeart/2018/2/layout/IconVerticalSolidList"/>
    <dgm:cxn modelId="{83CC34E9-35F8-4C79-AA87-98630F4EA4FD}" type="presParOf" srcId="{67AAE547-9406-4F21-A204-69041D989A60}" destId="{A408ACB0-8D8B-4A62-8418-AEC6353DBE8D}" srcOrd="3" destOrd="0" presId="urn:microsoft.com/office/officeart/2018/2/layout/IconVerticalSolidList"/>
    <dgm:cxn modelId="{74C179E5-6A6A-4851-B750-DAE4CC67AD0D}" type="presParOf" srcId="{27FCAF6E-569C-4093-9DE6-E0E4AC1EA8A6}" destId="{CA378D86-F434-4A06-A0BD-54C6004CE4B2}" srcOrd="7" destOrd="0" presId="urn:microsoft.com/office/officeart/2018/2/layout/IconVerticalSolidList"/>
    <dgm:cxn modelId="{6AA3B049-FF5D-4188-8C31-1BE5680D8151}" type="presParOf" srcId="{27FCAF6E-569C-4093-9DE6-E0E4AC1EA8A6}" destId="{BA8A3CE8-A1EE-489C-9B9F-BA82CAF9A450}" srcOrd="8" destOrd="0" presId="urn:microsoft.com/office/officeart/2018/2/layout/IconVerticalSolidList"/>
    <dgm:cxn modelId="{87DBE67D-F853-4815-B0BE-63065E9E24FF}" type="presParOf" srcId="{BA8A3CE8-A1EE-489C-9B9F-BA82CAF9A450}" destId="{D22BCB69-07CB-43E9-9750-2460D7C29E35}" srcOrd="0" destOrd="0" presId="urn:microsoft.com/office/officeart/2018/2/layout/IconVerticalSolidList"/>
    <dgm:cxn modelId="{9CCB1A4C-2DFD-44CF-BEA9-CC1E3B3945F9}" type="presParOf" srcId="{BA8A3CE8-A1EE-489C-9B9F-BA82CAF9A450}" destId="{9021F0AD-6C58-4A93-B8A1-2F794C23DA39}" srcOrd="1" destOrd="0" presId="urn:microsoft.com/office/officeart/2018/2/layout/IconVerticalSolidList"/>
    <dgm:cxn modelId="{46897371-772F-45F0-9E18-C87DC298F851}" type="presParOf" srcId="{BA8A3CE8-A1EE-489C-9B9F-BA82CAF9A450}" destId="{C3308DBB-C983-4B32-85AC-EF011E1E2F5C}" srcOrd="2" destOrd="0" presId="urn:microsoft.com/office/officeart/2018/2/layout/IconVerticalSolidList"/>
    <dgm:cxn modelId="{6DE080F3-B656-4B77-8EB3-EAD2A85896D8}" type="presParOf" srcId="{BA8A3CE8-A1EE-489C-9B9F-BA82CAF9A450}" destId="{57C1C2B8-7A99-4AB6-B4F8-A1C6D9A98F89}" srcOrd="3" destOrd="0" presId="urn:microsoft.com/office/officeart/2018/2/layout/IconVerticalSolidList"/>
    <dgm:cxn modelId="{1597A9B0-3E1B-48FA-84A7-56ACD4134298}" type="presParOf" srcId="{27FCAF6E-569C-4093-9DE6-E0E4AC1EA8A6}" destId="{AF4A4809-DEFA-4453-8DE5-D3125A56AABE}" srcOrd="9" destOrd="0" presId="urn:microsoft.com/office/officeart/2018/2/layout/IconVerticalSolidList"/>
    <dgm:cxn modelId="{9F6D3DD3-8CDB-4873-B764-BA0CD9F0D3BD}" type="presParOf" srcId="{27FCAF6E-569C-4093-9DE6-E0E4AC1EA8A6}" destId="{7B569B55-9069-458C-A8EB-23E988981AF4}" srcOrd="10" destOrd="0" presId="urn:microsoft.com/office/officeart/2018/2/layout/IconVerticalSolidList"/>
    <dgm:cxn modelId="{0FC90B4B-0233-4D7E-8DCC-26AAF1673E88}" type="presParOf" srcId="{7B569B55-9069-458C-A8EB-23E988981AF4}" destId="{C5259E3D-802A-4880-B9D7-9DEDF10CBE9C}" srcOrd="0" destOrd="0" presId="urn:microsoft.com/office/officeart/2018/2/layout/IconVerticalSolidList"/>
    <dgm:cxn modelId="{5ABBF444-13C9-46FD-9E3D-481DB30AE7E2}" type="presParOf" srcId="{7B569B55-9069-458C-A8EB-23E988981AF4}" destId="{5C5603E5-26D0-4F35-8E71-C1F76E6CB1EF}" srcOrd="1" destOrd="0" presId="urn:microsoft.com/office/officeart/2018/2/layout/IconVerticalSolidList"/>
    <dgm:cxn modelId="{B329167F-6DDC-4514-9543-25C5B96A6DD0}" type="presParOf" srcId="{7B569B55-9069-458C-A8EB-23E988981AF4}" destId="{A3380768-E543-4EBE-856C-801453C5C802}" srcOrd="2" destOrd="0" presId="urn:microsoft.com/office/officeart/2018/2/layout/IconVerticalSolidList"/>
    <dgm:cxn modelId="{90E725CA-2379-4A96-A6FC-2B9AA9070987}" type="presParOf" srcId="{7B569B55-9069-458C-A8EB-23E988981AF4}" destId="{FB7D8514-9887-4BD6-A1CF-44148B48475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18D92-2CE3-422C-8435-AF76C0BB4E1C}">
      <dsp:nvSpPr>
        <dsp:cNvPr id="0" name=""/>
        <dsp:cNvSpPr/>
      </dsp:nvSpPr>
      <dsp:spPr>
        <a:xfrm>
          <a:off x="0" y="1664"/>
          <a:ext cx="10515600" cy="84377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25F112-9737-4525-B8BC-1A2669CCFB33}">
      <dsp:nvSpPr>
        <dsp:cNvPr id="0" name=""/>
        <dsp:cNvSpPr/>
      </dsp:nvSpPr>
      <dsp:spPr>
        <a:xfrm>
          <a:off x="255242" y="191514"/>
          <a:ext cx="464077" cy="4640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122AB-3773-43B7-B4A1-051E0CDFDD71}">
      <dsp:nvSpPr>
        <dsp:cNvPr id="0" name=""/>
        <dsp:cNvSpPr/>
      </dsp:nvSpPr>
      <dsp:spPr>
        <a:xfrm>
          <a:off x="974562" y="1664"/>
          <a:ext cx="9541037" cy="843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00" tIns="89300" rIns="89300" bIns="8930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Attend huddles and staff meetings </a:t>
          </a:r>
        </a:p>
      </dsp:txBody>
      <dsp:txXfrm>
        <a:off x="974562" y="1664"/>
        <a:ext cx="9541037" cy="843777"/>
      </dsp:txXfrm>
    </dsp:sp>
    <dsp:sp modelId="{96CED371-C48C-46E9-846D-1C9ADEBA489C}">
      <dsp:nvSpPr>
        <dsp:cNvPr id="0" name=""/>
        <dsp:cNvSpPr/>
      </dsp:nvSpPr>
      <dsp:spPr>
        <a:xfrm>
          <a:off x="0" y="1056386"/>
          <a:ext cx="10515600" cy="84377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DC9E2-BEFD-4D22-9201-D3D5AFE2E6A5}">
      <dsp:nvSpPr>
        <dsp:cNvPr id="0" name=""/>
        <dsp:cNvSpPr/>
      </dsp:nvSpPr>
      <dsp:spPr>
        <a:xfrm>
          <a:off x="255242" y="1246236"/>
          <a:ext cx="464077" cy="4640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EE0B0-E1EB-4C9F-B408-B83786CEF560}">
      <dsp:nvSpPr>
        <dsp:cNvPr id="0" name=""/>
        <dsp:cNvSpPr/>
      </dsp:nvSpPr>
      <dsp:spPr>
        <a:xfrm>
          <a:off x="974562" y="1056386"/>
          <a:ext cx="9541037" cy="843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00" tIns="89300" rIns="89300" bIns="8930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Round with clinical leaders</a:t>
          </a:r>
        </a:p>
      </dsp:txBody>
      <dsp:txXfrm>
        <a:off x="974562" y="1056386"/>
        <a:ext cx="9541037" cy="843777"/>
      </dsp:txXfrm>
    </dsp:sp>
    <dsp:sp modelId="{24D41584-28AE-4D74-9F42-CFE90E4D948F}">
      <dsp:nvSpPr>
        <dsp:cNvPr id="0" name=""/>
        <dsp:cNvSpPr/>
      </dsp:nvSpPr>
      <dsp:spPr>
        <a:xfrm>
          <a:off x="0" y="2111108"/>
          <a:ext cx="10515600" cy="84377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DD7ACB-A359-40F3-8F4F-F4DF7A484F2A}">
      <dsp:nvSpPr>
        <dsp:cNvPr id="0" name=""/>
        <dsp:cNvSpPr/>
      </dsp:nvSpPr>
      <dsp:spPr>
        <a:xfrm>
          <a:off x="255242" y="2300958"/>
          <a:ext cx="464077" cy="4640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51383-7EF1-4D7B-8DBF-DC353DA56F99}">
      <dsp:nvSpPr>
        <dsp:cNvPr id="0" name=""/>
        <dsp:cNvSpPr/>
      </dsp:nvSpPr>
      <dsp:spPr>
        <a:xfrm>
          <a:off x="974562" y="2111108"/>
          <a:ext cx="9541037" cy="843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00" tIns="89300" rIns="89300" bIns="8930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FreightSans Pro Book" panose="02000606030000020004" pitchFamily="2" charset="0"/>
            </a:rPr>
            <a:t>Spend time on units (without a camera or recorder)</a:t>
          </a:r>
        </a:p>
      </dsp:txBody>
      <dsp:txXfrm>
        <a:off x="974562" y="2111108"/>
        <a:ext cx="9541037" cy="843777"/>
      </dsp:txXfrm>
    </dsp:sp>
    <dsp:sp modelId="{BE549308-558B-42CE-8FCA-56F05413F298}">
      <dsp:nvSpPr>
        <dsp:cNvPr id="0" name=""/>
        <dsp:cNvSpPr/>
      </dsp:nvSpPr>
      <dsp:spPr>
        <a:xfrm>
          <a:off x="0" y="3165829"/>
          <a:ext cx="10515600" cy="84377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603CB-BDA4-406C-A5CD-ADFB019268CA}">
      <dsp:nvSpPr>
        <dsp:cNvPr id="0" name=""/>
        <dsp:cNvSpPr/>
      </dsp:nvSpPr>
      <dsp:spPr>
        <a:xfrm>
          <a:off x="255242" y="3355679"/>
          <a:ext cx="464077" cy="46407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64C02-431B-4C1D-A736-766C62B803D0}">
      <dsp:nvSpPr>
        <dsp:cNvPr id="0" name=""/>
        <dsp:cNvSpPr/>
      </dsp:nvSpPr>
      <dsp:spPr>
        <a:xfrm>
          <a:off x="974562" y="3165829"/>
          <a:ext cx="9541037" cy="843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00" tIns="89300" rIns="89300" bIns="8930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Learn clinical language and ask thoughtful questions</a:t>
          </a:r>
        </a:p>
      </dsp:txBody>
      <dsp:txXfrm>
        <a:off x="974562" y="3165829"/>
        <a:ext cx="9541037" cy="8437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4620F-3AB1-46AA-9A9D-BDD10EA9BF90}">
      <dsp:nvSpPr>
        <dsp:cNvPr id="0" name=""/>
        <dsp:cNvSpPr/>
      </dsp:nvSpPr>
      <dsp:spPr>
        <a:xfrm>
          <a:off x="0" y="3132"/>
          <a:ext cx="10515600" cy="6672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4B693-5475-49C7-AA8D-FE65E790A9F9}">
      <dsp:nvSpPr>
        <dsp:cNvPr id="0" name=""/>
        <dsp:cNvSpPr/>
      </dsp:nvSpPr>
      <dsp:spPr>
        <a:xfrm>
          <a:off x="201856" y="153273"/>
          <a:ext cx="367011" cy="367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48DAC-B50C-4866-9ECB-4B13D74FC759}">
      <dsp:nvSpPr>
        <dsp:cNvPr id="0" name=""/>
        <dsp:cNvSpPr/>
      </dsp:nvSpPr>
      <dsp:spPr>
        <a:xfrm>
          <a:off x="770723" y="3132"/>
          <a:ext cx="9744876" cy="66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22" tIns="70622" rIns="70622" bIns="7062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Be true to lived experience</a:t>
          </a:r>
        </a:p>
      </dsp:txBody>
      <dsp:txXfrm>
        <a:off x="770723" y="3132"/>
        <a:ext cx="9744876" cy="667293"/>
      </dsp:txXfrm>
    </dsp:sp>
    <dsp:sp modelId="{A79B4ADF-F6F6-412F-94D2-469EA67EE972}">
      <dsp:nvSpPr>
        <dsp:cNvPr id="0" name=""/>
        <dsp:cNvSpPr/>
      </dsp:nvSpPr>
      <dsp:spPr>
        <a:xfrm>
          <a:off x="0" y="837249"/>
          <a:ext cx="10515600" cy="6672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63464-2C0E-4F63-B82C-CE3096B3A1AC}">
      <dsp:nvSpPr>
        <dsp:cNvPr id="0" name=""/>
        <dsp:cNvSpPr/>
      </dsp:nvSpPr>
      <dsp:spPr>
        <a:xfrm>
          <a:off x="201856" y="987390"/>
          <a:ext cx="367011" cy="367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63E59-61B2-4021-98E3-EA04B8B43058}">
      <dsp:nvSpPr>
        <dsp:cNvPr id="0" name=""/>
        <dsp:cNvSpPr/>
      </dsp:nvSpPr>
      <dsp:spPr>
        <a:xfrm>
          <a:off x="770723" y="837249"/>
          <a:ext cx="9744876" cy="66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22" tIns="70622" rIns="70622" bIns="7062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Elevate team’s impact </a:t>
          </a:r>
        </a:p>
      </dsp:txBody>
      <dsp:txXfrm>
        <a:off x="770723" y="837249"/>
        <a:ext cx="9744876" cy="667293"/>
      </dsp:txXfrm>
    </dsp:sp>
    <dsp:sp modelId="{451E1463-2D8E-4D0A-A67A-8B1034D85BB4}">
      <dsp:nvSpPr>
        <dsp:cNvPr id="0" name=""/>
        <dsp:cNvSpPr/>
      </dsp:nvSpPr>
      <dsp:spPr>
        <a:xfrm>
          <a:off x="0" y="1671365"/>
          <a:ext cx="10515600" cy="6672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5D621-06AB-4E5C-A9D1-AB3A925CB8B8}">
      <dsp:nvSpPr>
        <dsp:cNvPr id="0" name=""/>
        <dsp:cNvSpPr/>
      </dsp:nvSpPr>
      <dsp:spPr>
        <a:xfrm>
          <a:off x="201856" y="1821506"/>
          <a:ext cx="367011" cy="367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405EC-FA70-47F9-BC1B-4596C10A44DE}">
      <dsp:nvSpPr>
        <dsp:cNvPr id="0" name=""/>
        <dsp:cNvSpPr/>
      </dsp:nvSpPr>
      <dsp:spPr>
        <a:xfrm>
          <a:off x="770723" y="1671365"/>
          <a:ext cx="9744876" cy="66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22" tIns="70622" rIns="70622" bIns="7062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FreightSans Pro Book" panose="02000606030000020004" pitchFamily="2" charset="0"/>
            </a:rPr>
            <a:t>Advance safety and quality of care</a:t>
          </a:r>
        </a:p>
      </dsp:txBody>
      <dsp:txXfrm>
        <a:off x="770723" y="1671365"/>
        <a:ext cx="9744876" cy="667293"/>
      </dsp:txXfrm>
    </dsp:sp>
    <dsp:sp modelId="{21BF3DB2-68B9-4BDE-882F-C30C5B909726}">
      <dsp:nvSpPr>
        <dsp:cNvPr id="0" name=""/>
        <dsp:cNvSpPr/>
      </dsp:nvSpPr>
      <dsp:spPr>
        <a:xfrm>
          <a:off x="0" y="2505482"/>
          <a:ext cx="10515600" cy="6672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A93A0-F0A1-4EC5-828D-25412C028CCA}">
      <dsp:nvSpPr>
        <dsp:cNvPr id="0" name=""/>
        <dsp:cNvSpPr/>
      </dsp:nvSpPr>
      <dsp:spPr>
        <a:xfrm>
          <a:off x="201856" y="2655623"/>
          <a:ext cx="367011" cy="367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8ACB0-8D8B-4A62-8418-AEC6353DBE8D}">
      <dsp:nvSpPr>
        <dsp:cNvPr id="0" name=""/>
        <dsp:cNvSpPr/>
      </dsp:nvSpPr>
      <dsp:spPr>
        <a:xfrm>
          <a:off x="770723" y="2505482"/>
          <a:ext cx="9744876" cy="66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22" tIns="70622" rIns="70622" bIns="7062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FreightSans Pro Book" panose="02000606030000020004" pitchFamily="2" charset="0"/>
            </a:rPr>
            <a:t>Support the organizational mission</a:t>
          </a:r>
        </a:p>
      </dsp:txBody>
      <dsp:txXfrm>
        <a:off x="770723" y="2505482"/>
        <a:ext cx="9744876" cy="667293"/>
      </dsp:txXfrm>
    </dsp:sp>
    <dsp:sp modelId="{D22BCB69-07CB-43E9-9750-2460D7C29E35}">
      <dsp:nvSpPr>
        <dsp:cNvPr id="0" name=""/>
        <dsp:cNvSpPr/>
      </dsp:nvSpPr>
      <dsp:spPr>
        <a:xfrm>
          <a:off x="0" y="3339598"/>
          <a:ext cx="10515600" cy="66729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1F0AD-6C58-4A93-B8A1-2F794C23DA39}">
      <dsp:nvSpPr>
        <dsp:cNvPr id="0" name=""/>
        <dsp:cNvSpPr/>
      </dsp:nvSpPr>
      <dsp:spPr>
        <a:xfrm>
          <a:off x="201856" y="3489739"/>
          <a:ext cx="367011" cy="36701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1C2B8-7A99-4AB6-B4F8-A1C6D9A98F89}">
      <dsp:nvSpPr>
        <dsp:cNvPr id="0" name=""/>
        <dsp:cNvSpPr/>
      </dsp:nvSpPr>
      <dsp:spPr>
        <a:xfrm>
          <a:off x="770723" y="3339598"/>
          <a:ext cx="9744876" cy="66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622" tIns="70622" rIns="70622" bIns="7062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FreightSans Pro Book" panose="02000606030000020004" pitchFamily="2" charset="0"/>
            </a:rPr>
            <a:t>Focus on system learning</a:t>
          </a:r>
        </a:p>
      </dsp:txBody>
      <dsp:txXfrm>
        <a:off x="770723" y="3339598"/>
        <a:ext cx="9744876" cy="6672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1908F-115E-4E8B-8F04-68ED729C98F7}">
      <dsp:nvSpPr>
        <dsp:cNvPr id="0" name=""/>
        <dsp:cNvSpPr/>
      </dsp:nvSpPr>
      <dsp:spPr>
        <a:xfrm>
          <a:off x="0" y="353235"/>
          <a:ext cx="10515600" cy="1606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54076" rIns="816127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Loss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>
              <a:latin typeface="FreightSans Pro Book" panose="02000606030000020004" pitchFamily="2" charset="0"/>
            </a:rPr>
            <a:t>Errors High-acuity situations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Moral distress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Second victim </a:t>
          </a:r>
        </a:p>
      </dsp:txBody>
      <dsp:txXfrm>
        <a:off x="0" y="353235"/>
        <a:ext cx="10515600" cy="1606500"/>
      </dsp:txXfrm>
    </dsp:sp>
    <dsp:sp modelId="{4254FB16-7267-4A5D-97E0-99866ED07C36}">
      <dsp:nvSpPr>
        <dsp:cNvPr id="0" name=""/>
        <dsp:cNvSpPr/>
      </dsp:nvSpPr>
      <dsp:spPr>
        <a:xfrm>
          <a:off x="525780" y="102315"/>
          <a:ext cx="7360920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FreightSans Pro Book" panose="02000606030000020004" pitchFamily="2" charset="0"/>
            </a:rPr>
            <a:t>Remember </a:t>
          </a:r>
          <a:r>
            <a:rPr lang="en-US" sz="2400" kern="1200" dirty="0">
              <a:latin typeface="FreightSans Pro Book" panose="02000606030000020004" pitchFamily="2" charset="0"/>
            </a:rPr>
            <a:t>- patient stories often involve</a:t>
          </a:r>
        </a:p>
      </dsp:txBody>
      <dsp:txXfrm>
        <a:off x="550278" y="126813"/>
        <a:ext cx="7311924" cy="452844"/>
      </dsp:txXfrm>
    </dsp:sp>
    <dsp:sp modelId="{5A625D42-97B7-4D1D-85FC-81DBFA1ECD1B}">
      <dsp:nvSpPr>
        <dsp:cNvPr id="0" name=""/>
        <dsp:cNvSpPr/>
      </dsp:nvSpPr>
      <dsp:spPr>
        <a:xfrm>
          <a:off x="0" y="2302456"/>
          <a:ext cx="10515600" cy="1606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54076" rIns="816127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Ask permission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Observe body language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Recognize when to stop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>
              <a:latin typeface="FreightSans Pro Book" panose="02000606030000020004" pitchFamily="2" charset="0"/>
            </a:rPr>
            <a:t>Debrief after interview when appropriate </a:t>
          </a:r>
        </a:p>
      </dsp:txBody>
      <dsp:txXfrm>
        <a:off x="0" y="2302456"/>
        <a:ext cx="10515600" cy="1606500"/>
      </dsp:txXfrm>
    </dsp:sp>
    <dsp:sp modelId="{E64FF5D1-77F9-4D7C-9DD8-3C1CD9209B46}">
      <dsp:nvSpPr>
        <dsp:cNvPr id="0" name=""/>
        <dsp:cNvSpPr/>
      </dsp:nvSpPr>
      <dsp:spPr>
        <a:xfrm>
          <a:off x="525780" y="2051536"/>
          <a:ext cx="7360920" cy="5018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Best Practices </a:t>
          </a:r>
        </a:p>
      </dsp:txBody>
      <dsp:txXfrm>
        <a:off x="550278" y="2076034"/>
        <a:ext cx="7311924" cy="452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4620F-3AB1-46AA-9A9D-BDD10EA9BF90}">
      <dsp:nvSpPr>
        <dsp:cNvPr id="0" name=""/>
        <dsp:cNvSpPr/>
      </dsp:nvSpPr>
      <dsp:spPr>
        <a:xfrm>
          <a:off x="0" y="0"/>
          <a:ext cx="10515600" cy="55274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4B693-5475-49C7-AA8D-FE65E790A9F9}">
      <dsp:nvSpPr>
        <dsp:cNvPr id="0" name=""/>
        <dsp:cNvSpPr/>
      </dsp:nvSpPr>
      <dsp:spPr>
        <a:xfrm>
          <a:off x="167206" y="125665"/>
          <a:ext cx="304011" cy="304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48DAC-B50C-4866-9ECB-4B13D74FC759}">
      <dsp:nvSpPr>
        <dsp:cNvPr id="0" name=""/>
        <dsp:cNvSpPr/>
      </dsp:nvSpPr>
      <dsp:spPr>
        <a:xfrm>
          <a:off x="638425" y="1297"/>
          <a:ext cx="9877174" cy="55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99" tIns="58499" rIns="58499" bIns="5849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Clinical teams are busy!</a:t>
          </a:r>
        </a:p>
      </dsp:txBody>
      <dsp:txXfrm>
        <a:off x="638425" y="1297"/>
        <a:ext cx="9877174" cy="552749"/>
      </dsp:txXfrm>
    </dsp:sp>
    <dsp:sp modelId="{A79B4ADF-F6F6-412F-94D2-469EA67EE972}">
      <dsp:nvSpPr>
        <dsp:cNvPr id="0" name=""/>
        <dsp:cNvSpPr/>
      </dsp:nvSpPr>
      <dsp:spPr>
        <a:xfrm>
          <a:off x="0" y="692233"/>
          <a:ext cx="10515600" cy="55274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63464-2C0E-4F63-B82C-CE3096B3A1AC}">
      <dsp:nvSpPr>
        <dsp:cNvPr id="0" name=""/>
        <dsp:cNvSpPr/>
      </dsp:nvSpPr>
      <dsp:spPr>
        <a:xfrm>
          <a:off x="167206" y="816602"/>
          <a:ext cx="304011" cy="3040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63E59-61B2-4021-98E3-EA04B8B43058}">
      <dsp:nvSpPr>
        <dsp:cNvPr id="0" name=""/>
        <dsp:cNvSpPr/>
      </dsp:nvSpPr>
      <dsp:spPr>
        <a:xfrm>
          <a:off x="638425" y="692233"/>
          <a:ext cx="9877174" cy="55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99" tIns="58499" rIns="58499" bIns="5849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Offer flexible interview options</a:t>
          </a:r>
        </a:p>
      </dsp:txBody>
      <dsp:txXfrm>
        <a:off x="638425" y="692233"/>
        <a:ext cx="9877174" cy="552749"/>
      </dsp:txXfrm>
    </dsp:sp>
    <dsp:sp modelId="{451E1463-2D8E-4D0A-A67A-8B1034D85BB4}">
      <dsp:nvSpPr>
        <dsp:cNvPr id="0" name=""/>
        <dsp:cNvSpPr/>
      </dsp:nvSpPr>
      <dsp:spPr>
        <a:xfrm>
          <a:off x="0" y="1383169"/>
          <a:ext cx="10515600" cy="55274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5D621-06AB-4E5C-A9D1-AB3A925CB8B8}">
      <dsp:nvSpPr>
        <dsp:cNvPr id="0" name=""/>
        <dsp:cNvSpPr/>
      </dsp:nvSpPr>
      <dsp:spPr>
        <a:xfrm>
          <a:off x="167206" y="1507538"/>
          <a:ext cx="304011" cy="304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405EC-FA70-47F9-BC1B-4596C10A44DE}">
      <dsp:nvSpPr>
        <dsp:cNvPr id="0" name=""/>
        <dsp:cNvSpPr/>
      </dsp:nvSpPr>
      <dsp:spPr>
        <a:xfrm>
          <a:off x="638425" y="1383169"/>
          <a:ext cx="9877174" cy="55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99" tIns="58499" rIns="58499" bIns="5849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Provide question outline in advance</a:t>
          </a:r>
        </a:p>
      </dsp:txBody>
      <dsp:txXfrm>
        <a:off x="638425" y="1383169"/>
        <a:ext cx="9877174" cy="552749"/>
      </dsp:txXfrm>
    </dsp:sp>
    <dsp:sp modelId="{21BF3DB2-68B9-4BDE-882F-C30C5B909726}">
      <dsp:nvSpPr>
        <dsp:cNvPr id="0" name=""/>
        <dsp:cNvSpPr/>
      </dsp:nvSpPr>
      <dsp:spPr>
        <a:xfrm>
          <a:off x="0" y="2074106"/>
          <a:ext cx="10515600" cy="55274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A93A0-F0A1-4EC5-828D-25412C028CCA}">
      <dsp:nvSpPr>
        <dsp:cNvPr id="0" name=""/>
        <dsp:cNvSpPr/>
      </dsp:nvSpPr>
      <dsp:spPr>
        <a:xfrm>
          <a:off x="167206" y="2198474"/>
          <a:ext cx="304011" cy="304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8ACB0-8D8B-4A62-8418-AEC6353DBE8D}">
      <dsp:nvSpPr>
        <dsp:cNvPr id="0" name=""/>
        <dsp:cNvSpPr/>
      </dsp:nvSpPr>
      <dsp:spPr>
        <a:xfrm>
          <a:off x="638425" y="2074106"/>
          <a:ext cx="9877174" cy="55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99" tIns="58499" rIns="58499" bIns="5849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Keep interview precise and on time</a:t>
          </a:r>
        </a:p>
      </dsp:txBody>
      <dsp:txXfrm>
        <a:off x="638425" y="2074106"/>
        <a:ext cx="9877174" cy="552749"/>
      </dsp:txXfrm>
    </dsp:sp>
    <dsp:sp modelId="{D22BCB69-07CB-43E9-9750-2460D7C29E35}">
      <dsp:nvSpPr>
        <dsp:cNvPr id="0" name=""/>
        <dsp:cNvSpPr/>
      </dsp:nvSpPr>
      <dsp:spPr>
        <a:xfrm>
          <a:off x="0" y="2765042"/>
          <a:ext cx="10515600" cy="55274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21F0AD-6C58-4A93-B8A1-2F794C23DA39}">
      <dsp:nvSpPr>
        <dsp:cNvPr id="0" name=""/>
        <dsp:cNvSpPr/>
      </dsp:nvSpPr>
      <dsp:spPr>
        <a:xfrm>
          <a:off x="167206" y="2889410"/>
          <a:ext cx="304011" cy="30401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1C2B8-7A99-4AB6-B4F8-A1C6D9A98F89}">
      <dsp:nvSpPr>
        <dsp:cNvPr id="0" name=""/>
        <dsp:cNvSpPr/>
      </dsp:nvSpPr>
      <dsp:spPr>
        <a:xfrm>
          <a:off x="638425" y="2765042"/>
          <a:ext cx="9877174" cy="55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99" tIns="58499" rIns="58499" bIns="58499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FreightSans Pro Book" panose="02000606030000020004" pitchFamily="2" charset="0"/>
            </a:rPr>
            <a:t>Obtain and maintain consent</a:t>
          </a:r>
        </a:p>
      </dsp:txBody>
      <dsp:txXfrm>
        <a:off x="638425" y="2765042"/>
        <a:ext cx="9877174" cy="552749"/>
      </dsp:txXfrm>
    </dsp:sp>
    <dsp:sp modelId="{C5259E3D-802A-4880-B9D7-9DEDF10CBE9C}">
      <dsp:nvSpPr>
        <dsp:cNvPr id="0" name=""/>
        <dsp:cNvSpPr/>
      </dsp:nvSpPr>
      <dsp:spPr>
        <a:xfrm>
          <a:off x="0" y="3457275"/>
          <a:ext cx="10515600" cy="55274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603E5-26D0-4F35-8E71-C1F76E6CB1EF}">
      <dsp:nvSpPr>
        <dsp:cNvPr id="0" name=""/>
        <dsp:cNvSpPr/>
      </dsp:nvSpPr>
      <dsp:spPr>
        <a:xfrm>
          <a:off x="167206" y="3580347"/>
          <a:ext cx="304011" cy="30401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D8514-9887-4BD6-A1CF-44148B484752}">
      <dsp:nvSpPr>
        <dsp:cNvPr id="0" name=""/>
        <dsp:cNvSpPr/>
      </dsp:nvSpPr>
      <dsp:spPr>
        <a:xfrm>
          <a:off x="638425" y="3455978"/>
          <a:ext cx="9877174" cy="552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99" tIns="58499" rIns="58499" bIns="5849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638425" y="3455978"/>
        <a:ext cx="9877174" cy="552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B77E9-6827-4342-B044-882FF7EA2AC6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1D9A4-C5BD-4175-B1CC-E1594F9BA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16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protect and honor dignity, safety, and trust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46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1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Nursing mindset; there are a lot of us! Tend to think only about nursing </a:t>
            </a:r>
          </a:p>
          <a:p>
            <a:endParaRPr lang="en-US" dirty="0"/>
          </a:p>
          <a:p>
            <a:r>
              <a:rPr lang="en-US" dirty="0"/>
              <a:t>Authentic connection requires recognition and consideration for how nurses interact within healthcare and perceive their place in it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Photo: https://www.1unit.com/blog/elevating-patient-care-the-crucial-role-of-interdisciplinary-bedside-team-rounds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12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5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patient interaction that has stayed with you</a:t>
            </a:r>
          </a:p>
          <a:p>
            <a:r>
              <a:rPr lang="en-US" dirty="0"/>
              <a:t>a time you feel you made a difference.</a:t>
            </a:r>
          </a:p>
          <a:p>
            <a:r>
              <a:rPr lang="en-US" dirty="0"/>
              <a:t>a moment that reminded you why you became a nurse</a:t>
            </a:r>
          </a:p>
          <a:p>
            <a:endParaRPr lang="en-US" dirty="0"/>
          </a:p>
          <a:p>
            <a:r>
              <a:rPr lang="en-US" dirty="0"/>
              <a:t>Honor where they are in their living/lived experience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were your thoughts at that moment? Feelings, senses…?</a:t>
            </a:r>
          </a:p>
          <a:p>
            <a:r>
              <a:rPr lang="en-US" dirty="0"/>
              <a:t>What did you notice about the patient/family reaction? Or your own or other staff?</a:t>
            </a:r>
          </a:p>
          <a:p>
            <a:r>
              <a:rPr lang="en-US" dirty="0"/>
              <a:t>Why do think that moment stayed with you?</a:t>
            </a:r>
          </a:p>
          <a:p>
            <a:endParaRPr lang="en-US" dirty="0"/>
          </a:p>
          <a:p>
            <a:r>
              <a:rPr lang="en-US" dirty="0"/>
              <a:t>And then be ready to listen, they can be heavy stories </a:t>
            </a:r>
          </a:p>
          <a:p>
            <a:r>
              <a:rPr lang="en-US" dirty="0"/>
              <a:t>“What happened </a:t>
            </a:r>
            <a:r>
              <a:rPr lang="en-US" dirty="0" err="1"/>
              <a:t>next?”“What</a:t>
            </a:r>
            <a:r>
              <a:rPr lang="en-US" dirty="0"/>
              <a:t> were you thinking in that </a:t>
            </a:r>
            <a:r>
              <a:rPr lang="en-US" dirty="0" err="1"/>
              <a:t>moment?”“What</a:t>
            </a:r>
            <a:r>
              <a:rPr lang="en-US" dirty="0"/>
              <a:t> did you notice about the patient’s </a:t>
            </a:r>
            <a:r>
              <a:rPr lang="en-US" dirty="0" err="1"/>
              <a:t>reaction?”“If</a:t>
            </a:r>
            <a:r>
              <a:rPr lang="en-US" dirty="0"/>
              <a:t> I had been standing there, what would I have </a:t>
            </a:r>
            <a:r>
              <a:rPr lang="en-US" dirty="0" err="1"/>
              <a:t>seen?”“Why</a:t>
            </a:r>
            <a:r>
              <a:rPr lang="en-US" dirty="0"/>
              <a:t> do you think that moment has stayed with you?”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91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82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90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48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Offer to draft and allow review for clinical accuracy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26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Builds trust and collaboration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61D9A4-C5BD-4175-B1CC-E1594F9BA0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26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BFC6A-7EBB-34CC-A248-EEE0280F5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40414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574B0-C37E-02F5-FE26-EC857C5BDF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0089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F1B3D1-E14E-F984-8822-B8344B6606C9}"/>
              </a:ext>
            </a:extLst>
          </p:cNvPr>
          <p:cNvSpPr/>
          <p:nvPr userDrawn="1"/>
        </p:nvSpPr>
        <p:spPr>
          <a:xfrm>
            <a:off x="0" y="0"/>
            <a:ext cx="1063487" cy="9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A2466CC6-3E8D-4EFD-66E4-0A429888FF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1204" y="-2007704"/>
            <a:ext cx="5509591" cy="55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7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23C4-BE71-2A8C-01A2-CCA6DC11A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315FB-3ADA-21AD-30AC-B209F426B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201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693E5-DFF7-0BA2-9268-C740711C2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C2784-34C9-4B15-4113-45D0F2DE7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BEA08B-00B3-F8A6-8598-BC0972416F80}"/>
              </a:ext>
            </a:extLst>
          </p:cNvPr>
          <p:cNvSpPr/>
          <p:nvPr userDrawn="1"/>
        </p:nvSpPr>
        <p:spPr>
          <a:xfrm>
            <a:off x="-3" y="0"/>
            <a:ext cx="1043612" cy="8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170DCDB-4324-295F-A850-BCE6D1BC6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5895" y="-1391478"/>
            <a:ext cx="3872947" cy="387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1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F346B-AFD2-3F54-697E-42C55CC24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89558-200C-CD73-595A-5A8447CED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E97F5-BC80-246F-43DF-BB4E1367C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3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1642D-C5C0-A6C6-5697-F05C38A9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E1C6E-2F4D-F819-A10A-7BAA7B45E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FreightSans Pro Semibold" panose="0200060603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67EE4-E50D-AFD0-EEB6-D92C3567E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5C23BC-7BFC-A1DF-B84A-B0DC84236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FreightSans Pro Semibold" panose="0200060603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6C0074-1F14-1E2A-1D92-8AF58153C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304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AEF8-8DB7-C989-80C0-854AF9B1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24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9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D8D6-1B0C-422E-94C9-E4F250B2C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B40E1-C647-BFEE-EDC8-72FE86600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9C9B5-3F49-910E-C1F3-635DAA541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2671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1B584-B160-9221-873C-5F41C812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C0758-AF5F-46F4-9C62-0EA29E8E4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92E9C4-7F76-E8F5-7FFE-1CD68DA97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315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46EF7-71C8-FE0A-F74D-AD27832B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31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E1A5A-0AEE-E682-E49F-194450576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53614"/>
            <a:ext cx="10515600" cy="4011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blue and black quote&#10;&#10;AI-generated content may be incorrect.">
            <a:extLst>
              <a:ext uri="{FF2B5EF4-FFF2-40B4-BE49-F238E27FC236}">
                <a16:creationId xmlns:a16="http://schemas.microsoft.com/office/drawing/2014/main" id="{F2B02411-AD43-D884-AA88-A175EE934BE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939" y="-25641"/>
            <a:ext cx="983974" cy="983974"/>
          </a:xfrm>
          <a:prstGeom prst="rect">
            <a:avLst/>
          </a:prstGeom>
        </p:spPr>
      </p:pic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7D65B6D2-E5CC-60E6-ECB4-EFB0BB076FB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175813" y="6368856"/>
            <a:ext cx="3029437" cy="499083"/>
          </a:xfrm>
          <a:prstGeom prst="rect">
            <a:avLst/>
          </a:prstGeom>
        </p:spPr>
      </p:pic>
      <p:pic>
        <p:nvPicPr>
          <p:cNvPr id="11" name="Picture 10" descr="A close-up of a globe and a star of snow&#10;&#10;AI-generated content may be incorrect.">
            <a:extLst>
              <a:ext uri="{FF2B5EF4-FFF2-40B4-BE49-F238E27FC236}">
                <a16:creationId xmlns:a16="http://schemas.microsoft.com/office/drawing/2014/main" id="{E2072F6A-4C1E-2CBE-8CAE-7216D745A61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122502" y="6369678"/>
            <a:ext cx="3029437" cy="498262"/>
          </a:xfrm>
          <a:prstGeom prst="rect">
            <a:avLst/>
          </a:prstGeom>
        </p:spPr>
      </p:pic>
      <p:pic>
        <p:nvPicPr>
          <p:cNvPr id="12" name="Picture 11" descr="A blue and white logo&#10;&#10;AI-generated content may be incorrect.">
            <a:extLst>
              <a:ext uri="{FF2B5EF4-FFF2-40B4-BE49-F238E27FC236}">
                <a16:creationId xmlns:a16="http://schemas.microsoft.com/office/drawing/2014/main" id="{D5074F6F-F9A6-8E68-1F7A-BDC715651AB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63245" y="6368856"/>
            <a:ext cx="3029437" cy="499083"/>
          </a:xfrm>
          <a:prstGeom prst="rect">
            <a:avLst/>
          </a:prstGeom>
        </p:spPr>
      </p:pic>
      <p:pic>
        <p:nvPicPr>
          <p:cNvPr id="13" name="Picture 12" descr="A close-up of a globe and a star of snow&#10;&#10;AI-generated content may be incorrect.">
            <a:extLst>
              <a:ext uri="{FF2B5EF4-FFF2-40B4-BE49-F238E27FC236}">
                <a16:creationId xmlns:a16="http://schemas.microsoft.com/office/drawing/2014/main" id="{01A46289-C710-2F47-4CB4-CFF3CF70B2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" y="6369678"/>
            <a:ext cx="3029437" cy="49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70C0"/>
          </a:solidFill>
          <a:latin typeface="FreightSans Pro Semibold" panose="020006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8594C-97FD-3FB8-B60C-12A7AF60A1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01974"/>
            <a:ext cx="9144000" cy="201504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6000" dirty="0">
                <a:solidFill>
                  <a:schemeClr val="accent1"/>
                </a:solidFill>
                <a:latin typeface="FreightSans Pro Black" panose="02000A03040000020004" pitchFamily="2" charset="0"/>
              </a:rPr>
              <a:t>Communicating Quality</a:t>
            </a:r>
            <a:br>
              <a:rPr lang="en-US" sz="6000" dirty="0">
                <a:solidFill>
                  <a:schemeClr val="accent1"/>
                </a:solidFill>
                <a:latin typeface="FreightSans Pro Black" panose="02000A03040000020004" pitchFamily="2" charset="0"/>
              </a:rPr>
            </a:br>
            <a:br>
              <a:rPr lang="en-US" sz="6000" dirty="0">
                <a:solidFill>
                  <a:schemeClr val="accent1"/>
                </a:solidFill>
                <a:latin typeface="FreightSans Pro Black" panose="02000A03040000020004" pitchFamily="2" charset="0"/>
              </a:rPr>
            </a:br>
            <a:r>
              <a:rPr lang="en-US" sz="3600" dirty="0">
                <a:solidFill>
                  <a:schemeClr val="accent1"/>
                </a:solidFill>
                <a:latin typeface="FreightSans Pro Black" panose="02000A03040000020004" pitchFamily="2" charset="0"/>
              </a:rPr>
              <a:t>Collaborating with Clinical Teams</a:t>
            </a:r>
            <a:br>
              <a:rPr lang="en-US" sz="3600" dirty="0">
                <a:solidFill>
                  <a:schemeClr val="accent1"/>
                </a:solidFill>
                <a:latin typeface="FreightSans Pro Black" panose="02000A03040000020004" pitchFamily="2" charset="0"/>
              </a:rPr>
            </a:br>
            <a:br>
              <a:rPr lang="en-US" sz="3600" dirty="0">
                <a:solidFill>
                  <a:schemeClr val="accent1"/>
                </a:solidFill>
                <a:latin typeface="FreightSans Pro Black" panose="02000A03040000020004" pitchFamily="2" charset="0"/>
              </a:rPr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959D7-41C7-C472-45A1-75F7F32AC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7623"/>
            <a:ext cx="9144000" cy="821244"/>
          </a:xfrm>
        </p:spPr>
        <p:txBody>
          <a:bodyPr/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Sheila Dolbow, RN and Nina Costilla, RN</a:t>
            </a:r>
          </a:p>
        </p:txBody>
      </p:sp>
    </p:spTree>
    <p:extLst>
      <p:ext uri="{BB962C8B-B14F-4D97-AF65-F5344CB8AC3E}">
        <p14:creationId xmlns:p14="http://schemas.microsoft.com/office/powerpoint/2010/main" val="3347904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9D3BA75-4141-0897-50E0-908BD7D19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3114"/>
            <a:ext cx="10515600" cy="1325563"/>
          </a:xfrm>
        </p:spPr>
        <p:txBody>
          <a:bodyPr/>
          <a:lstStyle/>
          <a:p>
            <a:r>
              <a:rPr lang="en-US" dirty="0"/>
              <a:t>Maintain ethical boundaries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270243B-6988-D945-0968-F84677442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3614"/>
            <a:ext cx="10515600" cy="4011272"/>
          </a:xfrm>
        </p:spPr>
        <p:txBody>
          <a:bodyPr/>
          <a:lstStyle/>
          <a:p>
            <a:r>
              <a:rPr lang="en-US" dirty="0"/>
              <a:t>Follow HIPAA guidelines</a:t>
            </a:r>
          </a:p>
          <a:p>
            <a:r>
              <a:rPr lang="en-US" dirty="0"/>
              <a:t>Obtain proper consent</a:t>
            </a:r>
          </a:p>
          <a:p>
            <a:r>
              <a:rPr lang="en-US" dirty="0"/>
              <a:t>Do not pressure patients, families, or staff</a:t>
            </a:r>
          </a:p>
          <a:p>
            <a:r>
              <a:rPr lang="en-US" dirty="0"/>
              <a:t>Avoid dramatizing adverse events</a:t>
            </a:r>
          </a:p>
          <a:p>
            <a:r>
              <a:rPr lang="en-US" dirty="0"/>
              <a:t>Trauma-informed approach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507DA2-C2EB-4115-96C1-8760B39BA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306" y="3143250"/>
            <a:ext cx="3263194" cy="2619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808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64E70-8E6E-45CB-894D-663AF15A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3114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Trauma-informed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62C8E4-95B8-0B87-D1FC-31C4136082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4431892"/>
              </p:ext>
            </p:extLst>
          </p:nvPr>
        </p:nvGraphicFramePr>
        <p:xfrm>
          <a:off x="838200" y="1925014"/>
          <a:ext cx="10515600" cy="4011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8366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03FB1-14CF-436A-BB06-74359A9B9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it easy to participate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4399677-4C80-442C-99D7-196F741E9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038807"/>
              </p:ext>
            </p:extLst>
          </p:nvPr>
        </p:nvGraphicFramePr>
        <p:xfrm>
          <a:off x="838200" y="1866277"/>
          <a:ext cx="10515600" cy="401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D1C14D8-AD23-404E-8556-1F4720A3318B}"/>
              </a:ext>
            </a:extLst>
          </p:cNvPr>
          <p:cNvSpPr txBox="1"/>
          <p:nvPr/>
        </p:nvSpPr>
        <p:spPr>
          <a:xfrm>
            <a:off x="1438274" y="5358884"/>
            <a:ext cx="665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eightSans Pro Book" panose="02000606030000020004" pitchFamily="2" charset="0"/>
              </a:rPr>
              <a:t>Offer to draft and allow review for clinical accuracy</a:t>
            </a:r>
          </a:p>
        </p:txBody>
      </p:sp>
    </p:spTree>
    <p:extLst>
      <p:ext uri="{BB962C8B-B14F-4D97-AF65-F5344CB8AC3E}">
        <p14:creationId xmlns:p14="http://schemas.microsoft.com/office/powerpoint/2010/main" val="17835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9894A-1266-4E2B-891A-5512BC0ED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the loop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C6F67-A772-43E4-96D1-E0759BB16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Share the final product</a:t>
            </a:r>
          </a:p>
          <a:p>
            <a:endParaRPr lang="en-US" dirty="0"/>
          </a:p>
          <a:p>
            <a:r>
              <a:rPr lang="en-US" dirty="0"/>
              <a:t>Thank participants personally and recognize them publicly when appropriate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Track impact</a:t>
            </a:r>
          </a:p>
          <a:p>
            <a:pPr lvl="1"/>
            <a:r>
              <a:rPr lang="en-US" dirty="0"/>
              <a:t>Engagement, awards, policy change</a:t>
            </a:r>
          </a:p>
          <a:p>
            <a:pPr lvl="1"/>
            <a:r>
              <a:rPr lang="en-US" dirty="0"/>
              <a:t>Show how storytelling advances patient safety and awareness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CCBAB-CCFA-4799-84D9-BFE7C09C4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976" y="778839"/>
            <a:ext cx="1992032" cy="221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2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C45D2-EBB7-40E1-8F4A-8F6516289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036CB-731A-4861-A4B5-18A144B94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you tell this story?</a:t>
            </a:r>
          </a:p>
          <a:p>
            <a:r>
              <a:rPr lang="en-US" dirty="0"/>
              <a:t>How would you collaborate with clinical staff?</a:t>
            </a:r>
          </a:p>
          <a:p>
            <a:r>
              <a:rPr lang="en-US" dirty="0"/>
              <a:t>What questions </a:t>
            </a:r>
            <a:r>
              <a:rPr lang="en-US"/>
              <a:t>would you ask?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10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625168-5241-4D11-9FAF-A3D36DACD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874" y="363894"/>
            <a:ext cx="6094251" cy="570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65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147A5-082F-4C11-B376-A2B3E83E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602A8B-337C-4022-A306-D7F6A000ACE7}"/>
              </a:ext>
            </a:extLst>
          </p:cNvPr>
          <p:cNvGrpSpPr/>
          <p:nvPr/>
        </p:nvGrpSpPr>
        <p:grpSpPr>
          <a:xfrm>
            <a:off x="2408696" y="2018677"/>
            <a:ext cx="6917122" cy="3707194"/>
            <a:chOff x="2418027" y="1742617"/>
            <a:chExt cx="6917122" cy="370719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510779-7436-4421-9A68-740869F20892}"/>
                </a:ext>
              </a:extLst>
            </p:cNvPr>
            <p:cNvSpPr txBox="1"/>
            <p:nvPr/>
          </p:nvSpPr>
          <p:spPr>
            <a:xfrm>
              <a:off x="6722087" y="4526481"/>
              <a:ext cx="2613062" cy="8241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Font typeface="Arial"/>
                <a:buNone/>
              </a:pPr>
              <a:r>
                <a:rPr lang="en-US" dirty="0">
                  <a:latin typeface="FreightSans Pro Light" panose="02000606030000020004" pitchFamily="2" charset="0"/>
                </a:rPr>
                <a:t>Nina Costilla</a:t>
              </a:r>
            </a:p>
            <a:p>
              <a:pPr marL="0" indent="0" algn="ctr">
                <a:buFont typeface="Arial"/>
                <a:buNone/>
              </a:pPr>
              <a:r>
                <a:rPr lang="en-US" dirty="0">
                  <a:latin typeface="FreightSans Pro Light" panose="02000606030000020004" pitchFamily="2" charset="0"/>
                </a:rPr>
                <a:t>RN Program Manager</a:t>
              </a:r>
            </a:p>
            <a:p>
              <a:pPr marL="0" indent="0" algn="ctr">
                <a:buFont typeface="Arial"/>
                <a:buNone/>
              </a:pPr>
              <a:r>
                <a:rPr lang="en-US" dirty="0">
                  <a:latin typeface="FreightSans Pro Light" panose="02000606030000020004" pitchFamily="2" charset="0"/>
                </a:rPr>
                <a:t>ncostilla@tha.org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334D04-E089-43F8-8F7B-600AD1FE8FEE}"/>
                </a:ext>
              </a:extLst>
            </p:cNvPr>
            <p:cNvSpPr txBox="1"/>
            <p:nvPr/>
          </p:nvSpPr>
          <p:spPr>
            <a:xfrm>
              <a:off x="2418027" y="4526481"/>
              <a:ext cx="261306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Font typeface="Arial"/>
                <a:buNone/>
              </a:pPr>
              <a:r>
                <a:rPr lang="en-US" dirty="0">
                  <a:latin typeface="FreightSans Pro Light" panose="02000606030000020004" pitchFamily="2" charset="0"/>
                </a:rPr>
                <a:t>Sheila Dolbow</a:t>
              </a:r>
            </a:p>
            <a:p>
              <a:pPr marL="0" indent="0" algn="ctr">
                <a:buFont typeface="Arial"/>
                <a:buNone/>
              </a:pPr>
              <a:r>
                <a:rPr lang="en-US" dirty="0">
                  <a:latin typeface="FreightSans Pro Light" panose="02000606030000020004" pitchFamily="2" charset="0"/>
                </a:rPr>
                <a:t>RN Program Manager</a:t>
              </a:r>
            </a:p>
            <a:p>
              <a:pPr marL="0" indent="0" algn="ctr">
                <a:buFont typeface="Arial"/>
                <a:buNone/>
              </a:pPr>
              <a:r>
                <a:rPr lang="en-US" dirty="0">
                  <a:latin typeface="FreightSans Pro Light" panose="02000606030000020004" pitchFamily="2" charset="0"/>
                </a:rPr>
                <a:t>sdolbow@tha.org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5612B41-6103-4B94-A62C-0ECDE646C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0782" y="1742617"/>
              <a:ext cx="1787552" cy="25242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5DE11F8-FA6B-4B4A-A6A7-B67F3FA87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10208" y="1742617"/>
              <a:ext cx="1836820" cy="252421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255855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1AB8F-109A-4793-83AE-BA8C37FD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F68E0-50C0-41E8-BE70-68492CBD0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strategies for building trust and psychological safety before, during, and after conversations/interviews</a:t>
            </a:r>
          </a:p>
          <a:p>
            <a:endParaRPr lang="en-US" dirty="0"/>
          </a:p>
          <a:p>
            <a:r>
              <a:rPr lang="en-US" dirty="0"/>
              <a:t>Recognize opportunities to translate clinical expertise into accessible, accurate, public-facing language</a:t>
            </a:r>
          </a:p>
          <a:p>
            <a:endParaRPr lang="en-US" dirty="0"/>
          </a:p>
          <a:p>
            <a:r>
              <a:rPr lang="en-US" dirty="0"/>
              <a:t>Develop a practical approach to partnering with clinical care teams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6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12506-29B2-47AF-BDEC-6DC1D8406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do we intersect?</a:t>
            </a:r>
          </a:p>
        </p:txBody>
      </p:sp>
      <p:sp>
        <p:nvSpPr>
          <p:cNvPr id="4" name="Flowchart: Connector 3">
            <a:extLst>
              <a:ext uri="{FF2B5EF4-FFF2-40B4-BE49-F238E27FC236}">
                <a16:creationId xmlns:a16="http://schemas.microsoft.com/office/drawing/2014/main" id="{5ABE84C3-9571-46BA-8659-F54AE6381D96}"/>
              </a:ext>
            </a:extLst>
          </p:cNvPr>
          <p:cNvSpPr/>
          <p:nvPr/>
        </p:nvSpPr>
        <p:spPr>
          <a:xfrm>
            <a:off x="4525432" y="2336149"/>
            <a:ext cx="2815168" cy="28285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FreightSans Pro Book" panose="02000606030000020004" pitchFamily="2" charset="0"/>
              </a:rPr>
              <a:t>Shared Purpose: Advocacy and Healing 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72E3454-8FF9-4389-BF7D-8BCCC73B7CBE}"/>
              </a:ext>
            </a:extLst>
          </p:cNvPr>
          <p:cNvSpPr/>
          <p:nvPr/>
        </p:nvSpPr>
        <p:spPr>
          <a:xfrm>
            <a:off x="838200" y="2717799"/>
            <a:ext cx="3204631" cy="21215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eightSans Pro Book" panose="02000606030000020004" pitchFamily="2" charset="0"/>
              </a:rPr>
              <a:t>Nursing: Quality patient care</a:t>
            </a: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29418A6-16FD-41D6-8EA9-3B546EC3C5CD}"/>
              </a:ext>
            </a:extLst>
          </p:cNvPr>
          <p:cNvSpPr/>
          <p:nvPr/>
        </p:nvSpPr>
        <p:spPr>
          <a:xfrm>
            <a:off x="7797800" y="2717800"/>
            <a:ext cx="3285067" cy="200955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eightSans Pro Book" panose="02000606030000020004" pitchFamily="2" charset="0"/>
              </a:rPr>
              <a:t>Communications: Storytelling and Preservation </a:t>
            </a:r>
          </a:p>
        </p:txBody>
      </p:sp>
    </p:spTree>
    <p:extLst>
      <p:ext uri="{BB962C8B-B14F-4D97-AF65-F5344CB8AC3E}">
        <p14:creationId xmlns:p14="http://schemas.microsoft.com/office/powerpoint/2010/main" val="83860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0CD5E-7A18-4510-A7A2-3C88B69A4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and understand clinical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C02B2-950F-4939-9B7D-5C55001C7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Care teams prioritize patient care</a:t>
            </a:r>
          </a:p>
          <a:p>
            <a:pPr lvl="1"/>
            <a:r>
              <a:rPr lang="en-US" dirty="0"/>
              <a:t>Patient and Staff safety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care provider’s time is: </a:t>
            </a:r>
          </a:p>
          <a:p>
            <a:pPr lvl="1"/>
            <a:r>
              <a:rPr lang="en-US" dirty="0"/>
              <a:t>Limited</a:t>
            </a:r>
          </a:p>
          <a:p>
            <a:pPr lvl="1"/>
            <a:r>
              <a:rPr lang="en-US" dirty="0"/>
              <a:t>Valuable</a:t>
            </a:r>
          </a:p>
          <a:p>
            <a:pPr lvl="1"/>
            <a:r>
              <a:rPr lang="en-US" dirty="0"/>
              <a:t>unpredictable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High emotional labor</a:t>
            </a:r>
          </a:p>
          <a:p>
            <a:pPr lvl="1"/>
            <a:r>
              <a:rPr lang="en-US" dirty="0"/>
              <a:t>Clinical care can be emotionally challenging </a:t>
            </a:r>
          </a:p>
          <a:p>
            <a:pPr lvl="1"/>
            <a:r>
              <a:rPr lang="en-US" dirty="0"/>
              <a:t>Respect for patients, families, staff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873A36-DABD-43D7-9A7B-5B79B0A9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936" y="2556029"/>
            <a:ext cx="4078577" cy="2298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0945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2D08E3C-8903-19C6-B8C0-95A9A23B9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3114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Be present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3768A61-7A4A-73E3-1A68-4F7B6C132E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470398"/>
              </p:ext>
            </p:extLst>
          </p:nvPr>
        </p:nvGraphicFramePr>
        <p:xfrm>
          <a:off x="838200" y="1948341"/>
          <a:ext cx="10515600" cy="4011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12809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9B201-440F-4C11-AC2A-3DB3378A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Ask the right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A0D03-46BD-467E-9859-01485FBE4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991891"/>
            <a:ext cx="5157787" cy="3684588"/>
          </a:xfrm>
        </p:spPr>
        <p:txBody>
          <a:bodyPr>
            <a:normAutofit/>
          </a:bodyPr>
          <a:lstStyle/>
          <a:p>
            <a:r>
              <a:rPr lang="en-US" sz="2400" dirty="0"/>
              <a:t>Open ended and elicit thoughtful answers</a:t>
            </a:r>
          </a:p>
          <a:p>
            <a:endParaRPr lang="en-US" sz="2400" dirty="0"/>
          </a:p>
          <a:p>
            <a:r>
              <a:rPr lang="en-US" sz="2400" dirty="0"/>
              <a:t>“Tell me about…”</a:t>
            </a:r>
          </a:p>
          <a:p>
            <a:endParaRPr lang="en-US" sz="2400" dirty="0"/>
          </a:p>
          <a:p>
            <a:r>
              <a:rPr lang="en-US" sz="2400" dirty="0"/>
              <a:t>Then be prepared to listen!</a:t>
            </a:r>
          </a:p>
          <a:p>
            <a:endParaRPr lang="en-US" sz="2400" dirty="0"/>
          </a:p>
          <a:p>
            <a:r>
              <a:rPr lang="en-US" sz="2400" dirty="0"/>
              <a:t>Ask follow up questions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0F8C941-1C86-5872-FBE7-3FAA4ECCA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4399" y="2002582"/>
            <a:ext cx="5183188" cy="3684588"/>
          </a:xfrm>
        </p:spPr>
        <p:txBody>
          <a:bodyPr/>
          <a:lstStyle/>
          <a:p>
            <a:r>
              <a:rPr lang="en-US" sz="2400" dirty="0"/>
              <a:t>Avoid explicitly asking for a certain story</a:t>
            </a:r>
          </a:p>
          <a:p>
            <a:pPr lvl="1"/>
            <a:r>
              <a:rPr lang="en-US" dirty="0"/>
              <a:t>Heartwarming</a:t>
            </a:r>
          </a:p>
          <a:p>
            <a:pPr lvl="1"/>
            <a:r>
              <a:rPr lang="en-US" dirty="0"/>
              <a:t>Dramatic</a:t>
            </a:r>
          </a:p>
          <a:p>
            <a:pPr lvl="1"/>
            <a:r>
              <a:rPr lang="en-US" dirty="0"/>
              <a:t>Traumatic</a:t>
            </a:r>
          </a:p>
          <a:p>
            <a:pPr lvl="1"/>
            <a:r>
              <a:rPr lang="en-US" dirty="0"/>
              <a:t>Inspiring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A9D22E-8284-4B09-A6D1-E34A14214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422" y="3776488"/>
            <a:ext cx="3298028" cy="2111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622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612AB-7862-454C-83D8-B5FB1190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Translate clinical impact to human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5AACA-82BC-4067-80F8-A6AB5E3D1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Healthcare professionals speak in clinical detail and communicators translate into emotional clarity </a:t>
            </a:r>
          </a:p>
          <a:p>
            <a:endParaRPr lang="en-US" dirty="0"/>
          </a:p>
          <a:p>
            <a:r>
              <a:rPr lang="en-US" dirty="0"/>
              <a:t>Clinical: “We initiated a rapid response within 3 minutes.”</a:t>
            </a:r>
          </a:p>
          <a:p>
            <a:r>
              <a:rPr lang="en-US" dirty="0"/>
              <a:t>Storytelling: “Within moments, the team moved with exact precision, as every second mattered.”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Bridge the gap by:</a:t>
            </a:r>
          </a:p>
          <a:p>
            <a:pPr lvl="1"/>
            <a:r>
              <a:rPr lang="en-US" dirty="0"/>
              <a:t>Clarifying and confirming clinical accuracy </a:t>
            </a:r>
          </a:p>
          <a:p>
            <a:pPr lvl="1"/>
            <a:r>
              <a:rPr lang="en-US" dirty="0"/>
              <a:t>Avoid oversimplification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354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68458-9985-4AA1-BB7F-37B38319F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214"/>
            <a:ext cx="10515600" cy="1325563"/>
          </a:xfrm>
        </p:spPr>
        <p:txBody>
          <a:bodyPr/>
          <a:lstStyle/>
          <a:p>
            <a:r>
              <a:rPr lang="en-US" dirty="0"/>
              <a:t>Storytelling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574D5F-EA30-47E3-8382-52819D84D8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9279553"/>
              </p:ext>
            </p:extLst>
          </p:nvPr>
        </p:nvGraphicFramePr>
        <p:xfrm>
          <a:off x="838200" y="1944688"/>
          <a:ext cx="10515600" cy="401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6471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FA597E53-E16E-C70F-D4BE-CC6312788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Storytelling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B2D5247-65BF-B53A-1209-03D2B13CA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/>
          <a:p>
            <a:r>
              <a:rPr lang="en-US" dirty="0"/>
              <a:t>Highlight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10A5B47-88E0-1F20-AA79-65E8FC9CE2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n-US" dirty="0"/>
              <a:t>Clinical expertise</a:t>
            </a:r>
          </a:p>
          <a:p>
            <a:r>
              <a:rPr lang="en-US" dirty="0"/>
              <a:t>Critical thinking</a:t>
            </a:r>
          </a:p>
          <a:p>
            <a:r>
              <a:rPr lang="en-US" dirty="0"/>
              <a:t>Interdisciplinary collaboration</a:t>
            </a:r>
          </a:p>
          <a:p>
            <a:r>
              <a:rPr lang="en-US" dirty="0"/>
              <a:t>Leadership at the bedside</a:t>
            </a:r>
          </a:p>
          <a:p>
            <a:r>
              <a:rPr lang="en-US" dirty="0"/>
              <a:t>Patient advocacy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5102111-7E8C-E4EC-12BE-130B38DC0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/>
          <a:p>
            <a:r>
              <a:rPr lang="en-US" dirty="0"/>
              <a:t>Avoid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57AEC915-9A4E-07C7-FC9D-20B320D1B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n-US" dirty="0"/>
              <a:t>Simplification</a:t>
            </a:r>
          </a:p>
          <a:p>
            <a:r>
              <a:rPr lang="en-US" dirty="0"/>
              <a:t>Assumptions</a:t>
            </a:r>
          </a:p>
          <a:p>
            <a:r>
              <a:rPr lang="en-US" dirty="0"/>
              <a:t>Stereotypes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10C2B5-3B7E-4364-A931-CBF400378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881" y="3753149"/>
            <a:ext cx="2961695" cy="1974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672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mmsSummit_2026" id="{25DE1016-F72C-EC42-8CA2-CB2B638CE392}" vid="{29E5FC8D-C50B-6E42-BEA9-865AD6B56F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29B5B4421F74CB971B0AE5170768A" ma:contentTypeVersion="19" ma:contentTypeDescription="Create a new document." ma:contentTypeScope="" ma:versionID="648aef840c8fba36ad2a614c9f69b8ef">
  <xsd:schema xmlns:xsd="http://www.w3.org/2001/XMLSchema" xmlns:xs="http://www.w3.org/2001/XMLSchema" xmlns:p="http://schemas.microsoft.com/office/2006/metadata/properties" xmlns:ns2="e601d89c-69b2-4682-806b-0cf23af3c99f" xmlns:ns3="fa70ae2a-cc65-4cd4-a4d5-9be851233bea" targetNamespace="http://schemas.microsoft.com/office/2006/metadata/properties" ma:root="true" ma:fieldsID="9d96e577ca719998556f8747e09f3870" ns2:_="" ns3:_="">
    <xsd:import namespace="e601d89c-69b2-4682-806b-0cf23af3c99f"/>
    <xsd:import namespace="fa70ae2a-cc65-4cd4-a4d5-9be85123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1d89c-69b2-4682-806b-0cf23af3c9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a1e0f0d-1d24-4aa6-a38e-bdfa6652a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e2a-cc65-4cd4-a4d5-9be851233be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61ec37f-1396-4744-a79b-efe41b6eb598}" ma:internalName="TaxCatchAll" ma:showField="CatchAllData" ma:web="fa70ae2a-cc65-4cd4-a4d5-9be851233b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e2a-cc65-4cd4-a4d5-9be851233bea" xsi:nil="true"/>
    <lcf76f155ced4ddcb4097134ff3c332f xmlns="e601d89c-69b2-4682-806b-0cf23af3c99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9045842-5194-4E26-9CB8-D525CF541C08}"/>
</file>

<file path=customXml/itemProps2.xml><?xml version="1.0" encoding="utf-8"?>
<ds:datastoreItem xmlns:ds="http://schemas.openxmlformats.org/officeDocument/2006/customXml" ds:itemID="{341EABFC-FB00-47A1-9458-0834AD9EF2E3}"/>
</file>

<file path=customXml/itemProps3.xml><?xml version="1.0" encoding="utf-8"?>
<ds:datastoreItem xmlns:ds="http://schemas.openxmlformats.org/officeDocument/2006/customXml" ds:itemID="{B4CEBBB4-15A2-46CA-BF53-09640FE0727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1330</TotalTime>
  <Words>673</Words>
  <Application>Microsoft Office PowerPoint</Application>
  <PresentationFormat>Widescreen</PresentationFormat>
  <Paragraphs>143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FreightSans Pro Black</vt:lpstr>
      <vt:lpstr>FreightSans Pro Book</vt:lpstr>
      <vt:lpstr>FreightSans Pro Light</vt:lpstr>
      <vt:lpstr>FreightSans Pro Semibold</vt:lpstr>
      <vt:lpstr>Office Theme</vt:lpstr>
      <vt:lpstr> Communicating Quality  Collaborating with Clinical Teams  </vt:lpstr>
      <vt:lpstr>Learning Objectives</vt:lpstr>
      <vt:lpstr>Where do we intersect?</vt:lpstr>
      <vt:lpstr>Know and understand clinical teams</vt:lpstr>
      <vt:lpstr>Be present</vt:lpstr>
      <vt:lpstr>Ask the right questions </vt:lpstr>
      <vt:lpstr>Translate clinical impact to human language</vt:lpstr>
      <vt:lpstr>Storytelling </vt:lpstr>
      <vt:lpstr>Storytelling</vt:lpstr>
      <vt:lpstr>Maintain ethical boundaries</vt:lpstr>
      <vt:lpstr>Trauma-informed</vt:lpstr>
      <vt:lpstr>Make it easy to participate </vt:lpstr>
      <vt:lpstr>Close the loop </vt:lpstr>
      <vt:lpstr>Group Activity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Quality  Collaborating with Clinical Teams</dc:title>
  <dc:creator>Natalie Guillot</dc:creator>
  <cp:lastModifiedBy>Nina Costilla</cp:lastModifiedBy>
  <cp:revision>3</cp:revision>
  <dcterms:created xsi:type="dcterms:W3CDTF">2026-03-02T18:52:34Z</dcterms:created>
  <dcterms:modified xsi:type="dcterms:W3CDTF">2026-03-05T15:29:03Z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0x0101002BF29B5B4421F74CB971B0AE5170768A</vt:lpwstr>
  </property>
</Properties>
</file>