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70" r:id="rId5"/>
    <p:sldId id="272" r:id="rId6"/>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1"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CDEE3F-EA04-8ED2-3968-D727A1329843}" name="Alex Ratcliff" initials="AR" userId="S::aratcliff@tha.org::81303ecd-a64d-4563-a2dc-97f15488b05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0540BF-2257-4772-B74C-3A036DED0B6C}" v="3" dt="2026-03-04T22:26:28.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64"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rie Williams" userId="e8ded900-e51e-4246-a1f2-a237256ec98f" providerId="ADAL" clId="{9E0540BF-2257-4772-B74C-3A036DED0B6C}"/>
    <pc:docChg chg="custSel modSld">
      <pc:chgData name="Carrie Williams" userId="e8ded900-e51e-4246-a1f2-a237256ec98f" providerId="ADAL" clId="{9E0540BF-2257-4772-B74C-3A036DED0B6C}" dt="2026-03-04T22:31:39.866" v="123" actId="1076"/>
      <pc:docMkLst>
        <pc:docMk/>
      </pc:docMkLst>
      <pc:sldChg chg="modSp mod">
        <pc:chgData name="Carrie Williams" userId="e8ded900-e51e-4246-a1f2-a237256ec98f" providerId="ADAL" clId="{9E0540BF-2257-4772-B74C-3A036DED0B6C}" dt="2026-03-04T22:06:28.773" v="57" actId="20577"/>
        <pc:sldMkLst>
          <pc:docMk/>
          <pc:sldMk cId="2260456510" sldId="269"/>
        </pc:sldMkLst>
        <pc:spChg chg="mod">
          <ac:chgData name="Carrie Williams" userId="e8ded900-e51e-4246-a1f2-a237256ec98f" providerId="ADAL" clId="{9E0540BF-2257-4772-B74C-3A036DED0B6C}" dt="2026-03-04T22:06:28.773" v="57" actId="20577"/>
          <ac:spMkLst>
            <pc:docMk/>
            <pc:sldMk cId="2260456510" sldId="269"/>
            <ac:spMk id="23" creationId="{47744980-FBAF-7DD0-3CB9-1A7CBFB39706}"/>
          </ac:spMkLst>
        </pc:spChg>
      </pc:sldChg>
      <pc:sldChg chg="modSp mod">
        <pc:chgData name="Carrie Williams" userId="e8ded900-e51e-4246-a1f2-a237256ec98f" providerId="ADAL" clId="{9E0540BF-2257-4772-B74C-3A036DED0B6C}" dt="2026-03-04T22:31:39.866" v="123" actId="1076"/>
        <pc:sldMkLst>
          <pc:docMk/>
          <pc:sldMk cId="3483787810" sldId="270"/>
        </pc:sldMkLst>
        <pc:spChg chg="mod">
          <ac:chgData name="Carrie Williams" userId="e8ded900-e51e-4246-a1f2-a237256ec98f" providerId="ADAL" clId="{9E0540BF-2257-4772-B74C-3A036DED0B6C}" dt="2026-03-04T22:28:54.465" v="122" actId="20577"/>
          <ac:spMkLst>
            <pc:docMk/>
            <pc:sldMk cId="3483787810" sldId="270"/>
            <ac:spMk id="32" creationId="{0007A8ED-0F77-448F-B26B-656184763B5D}"/>
          </ac:spMkLst>
        </pc:spChg>
        <pc:picChg chg="mod">
          <ac:chgData name="Carrie Williams" userId="e8ded900-e51e-4246-a1f2-a237256ec98f" providerId="ADAL" clId="{9E0540BF-2257-4772-B74C-3A036DED0B6C}" dt="2026-03-04T22:31:39.866" v="123" actId="1076"/>
          <ac:picMkLst>
            <pc:docMk/>
            <pc:sldMk cId="3483787810" sldId="270"/>
            <ac:picMk id="40" creationId="{3F791572-2B95-0F14-F3DF-92F593D4141A}"/>
          </ac:picMkLst>
        </pc:picChg>
      </pc:sldChg>
      <pc:sldChg chg="addSp delSp modSp mod">
        <pc:chgData name="Carrie Williams" userId="e8ded900-e51e-4246-a1f2-a237256ec98f" providerId="ADAL" clId="{9E0540BF-2257-4772-B74C-3A036DED0B6C}" dt="2026-03-04T22:28:12.442" v="96" actId="1076"/>
        <pc:sldMkLst>
          <pc:docMk/>
          <pc:sldMk cId="3668203948" sldId="271"/>
        </pc:sldMkLst>
        <pc:spChg chg="mod">
          <ac:chgData name="Carrie Williams" userId="e8ded900-e51e-4246-a1f2-a237256ec98f" providerId="ADAL" clId="{9E0540BF-2257-4772-B74C-3A036DED0B6C}" dt="2026-03-04T22:28:12.442" v="96" actId="1076"/>
          <ac:spMkLst>
            <pc:docMk/>
            <pc:sldMk cId="3668203948" sldId="271"/>
            <ac:spMk id="6" creationId="{08D044FC-215B-A9F1-E7BF-CC402C496D79}"/>
          </ac:spMkLst>
        </pc:spChg>
        <pc:picChg chg="add mod modCrop">
          <ac:chgData name="Carrie Williams" userId="e8ded900-e51e-4246-a1f2-a237256ec98f" providerId="ADAL" clId="{9E0540BF-2257-4772-B74C-3A036DED0B6C}" dt="2026-03-04T22:27:58.958" v="93" actId="14100"/>
          <ac:picMkLst>
            <pc:docMk/>
            <pc:sldMk cId="3668203948" sldId="271"/>
            <ac:picMk id="4" creationId="{231D5E1D-A0DD-3A06-F1DF-4062DAAC8BB9}"/>
          </ac:picMkLst>
        </pc:picChg>
        <pc:picChg chg="add mod modCrop">
          <ac:chgData name="Carrie Williams" userId="e8ded900-e51e-4246-a1f2-a237256ec98f" providerId="ADAL" clId="{9E0540BF-2257-4772-B74C-3A036DED0B6C}" dt="2026-03-04T22:25:40.890" v="78" actId="14100"/>
          <ac:picMkLst>
            <pc:docMk/>
            <pc:sldMk cId="3668203948" sldId="271"/>
            <ac:picMk id="7" creationId="{7BF571C5-069A-DB34-5709-1D57A55DBC5F}"/>
          </ac:picMkLst>
        </pc:picChg>
        <pc:picChg chg="add mod modCrop">
          <ac:chgData name="Carrie Williams" userId="e8ded900-e51e-4246-a1f2-a237256ec98f" providerId="ADAL" clId="{9E0540BF-2257-4772-B74C-3A036DED0B6C}" dt="2026-03-04T22:28:11.023" v="95" actId="14100"/>
          <ac:picMkLst>
            <pc:docMk/>
            <pc:sldMk cId="3668203948" sldId="271"/>
            <ac:picMk id="9" creationId="{5B490FEF-3793-ED6A-8E74-E7ADC2EF6700}"/>
          </ac:picMkLst>
        </pc:picChg>
        <pc:picChg chg="del">
          <ac:chgData name="Carrie Williams" userId="e8ded900-e51e-4246-a1f2-a237256ec98f" providerId="ADAL" clId="{9E0540BF-2257-4772-B74C-3A036DED0B6C}" dt="2026-03-04T22:06:55.110" v="59" actId="478"/>
          <ac:picMkLst>
            <pc:docMk/>
            <pc:sldMk cId="3668203948" sldId="271"/>
            <ac:picMk id="20" creationId="{139BBB03-F7B1-B9DF-84F6-45F9DF8171E9}"/>
          </ac:picMkLst>
        </pc:picChg>
        <pc:picChg chg="del">
          <ac:chgData name="Carrie Williams" userId="e8ded900-e51e-4246-a1f2-a237256ec98f" providerId="ADAL" clId="{9E0540BF-2257-4772-B74C-3A036DED0B6C}" dt="2026-03-04T22:06:57.309" v="60" actId="478"/>
          <ac:picMkLst>
            <pc:docMk/>
            <pc:sldMk cId="3668203948" sldId="271"/>
            <ac:picMk id="23" creationId="{1B9CE4E3-B7D1-A1CC-058E-694A68402617}"/>
          </ac:picMkLst>
        </pc:picChg>
        <pc:picChg chg="del mod">
          <ac:chgData name="Carrie Williams" userId="e8ded900-e51e-4246-a1f2-a237256ec98f" providerId="ADAL" clId="{9E0540BF-2257-4772-B74C-3A036DED0B6C}" dt="2026-03-04T22:25:23.096" v="75" actId="478"/>
          <ac:picMkLst>
            <pc:docMk/>
            <pc:sldMk cId="3668203948" sldId="271"/>
            <ac:picMk id="31" creationId="{33EA0AEA-B420-CF21-7913-6D1CD21A2E4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909F77F7-05BE-4C3A-9BF8-FAB77AC53443}" type="datetimeFigureOut">
              <a:rPr lang="en-US" smtClean="0"/>
              <a:t>3/4/2026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276DD719-5C28-4A0A-9DFB-339DACA09EBA}" type="slidenum">
              <a:rPr lang="en-US" smtClean="0"/>
              <a:t>‹#›</a:t>
            </a:fld>
            <a:endParaRPr lang="en-US"/>
          </a:p>
        </p:txBody>
      </p:sp>
    </p:spTree>
    <p:extLst>
      <p:ext uri="{BB962C8B-B14F-4D97-AF65-F5344CB8AC3E}">
        <p14:creationId xmlns:p14="http://schemas.microsoft.com/office/powerpoint/2010/main" val="2958054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6DD719-5C28-4A0A-9DFB-339DACA09EBA}" type="slidenum">
              <a:rPr lang="en-US" smtClean="0"/>
              <a:t>17</a:t>
            </a:fld>
            <a:endParaRPr lang="en-US"/>
          </a:p>
        </p:txBody>
      </p:sp>
    </p:spTree>
    <p:extLst>
      <p:ext uri="{BB962C8B-B14F-4D97-AF65-F5344CB8AC3E}">
        <p14:creationId xmlns:p14="http://schemas.microsoft.com/office/powerpoint/2010/main" val="3555581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91477-4CC8-AC5A-6939-F9103C7F02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A74BAB-D203-E5A1-10AD-5D5143F22F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05E5D5-B4BC-FC92-4F63-662A9987745B}"/>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5" name="Footer Placeholder 4">
            <a:extLst>
              <a:ext uri="{FF2B5EF4-FFF2-40B4-BE49-F238E27FC236}">
                <a16:creationId xmlns:a16="http://schemas.microsoft.com/office/drawing/2014/main" id="{7DDD9A9F-9568-F812-8009-3D8158BCF1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0C3FA4-6DC6-2B3B-C46B-2A14D05A104F}"/>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3671552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0480-8295-32FD-17E7-231970ACA4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FADFC9-CE05-6089-F714-C38836A84B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8BDA77-1FFF-826B-EA9D-D4DCDFCEB578}"/>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5" name="Footer Placeholder 4">
            <a:extLst>
              <a:ext uri="{FF2B5EF4-FFF2-40B4-BE49-F238E27FC236}">
                <a16:creationId xmlns:a16="http://schemas.microsoft.com/office/drawing/2014/main" id="{28D82A8D-D982-CFB5-2757-0B1BBB019A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1A9719-2781-6FC4-8BA3-BD963350C457}"/>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11403546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5890DC-BFA1-A378-F447-B198226D183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C553DE-357A-4762-8C2C-DDBBB4F177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ED196E-5C3D-0A35-9AA5-62FA15FDBEF8}"/>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5" name="Footer Placeholder 4">
            <a:extLst>
              <a:ext uri="{FF2B5EF4-FFF2-40B4-BE49-F238E27FC236}">
                <a16:creationId xmlns:a16="http://schemas.microsoft.com/office/drawing/2014/main" id="{0C03AAEB-BB9D-D88D-C5E0-C16D940877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EBF8EE-156A-924F-8C23-DC160C637C6D}"/>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1593383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DA843-B33A-FAAD-5DC9-634FBABEB3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79B56E-CDE5-C1EB-262D-62FF411F43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4334DC-AE72-04F5-6EA2-9BD1F323D4ED}"/>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5" name="Footer Placeholder 4">
            <a:extLst>
              <a:ext uri="{FF2B5EF4-FFF2-40B4-BE49-F238E27FC236}">
                <a16:creationId xmlns:a16="http://schemas.microsoft.com/office/drawing/2014/main" id="{4EE91431-257C-8B3B-8663-F2F7E9302C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72735F-2E44-6B2E-836E-F2D95E1C8EDF}"/>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27329494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5F489-AB92-2022-8391-E48435AFAD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C5F26F-FB25-2E22-3CF0-826226643D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77F4FC-DDD6-A85D-24AE-F57DAD1E3FDD}"/>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5" name="Footer Placeholder 4">
            <a:extLst>
              <a:ext uri="{FF2B5EF4-FFF2-40B4-BE49-F238E27FC236}">
                <a16:creationId xmlns:a16="http://schemas.microsoft.com/office/drawing/2014/main" id="{5ACDE973-2F4D-B24F-4B7D-6F4FA8F9A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6DFD91-503F-050C-74E6-5A695B606BC9}"/>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2039688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E45BE-1B97-8B10-A9A5-AA041AEB25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5130D6-3EF4-3994-86C5-679953DEAC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D50F47-472F-E717-71A5-9A871BF62E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A02372-AD35-A3E9-A3A5-073381BFB73D}"/>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6" name="Footer Placeholder 5">
            <a:extLst>
              <a:ext uri="{FF2B5EF4-FFF2-40B4-BE49-F238E27FC236}">
                <a16:creationId xmlns:a16="http://schemas.microsoft.com/office/drawing/2014/main" id="{77F5B422-1EA8-8F2A-6C85-F17DCED38C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BFA673-27A9-E8E4-2044-B0D019E810B3}"/>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625858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3FDCC-2895-904B-965F-AD65F253C74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D31B04-778B-0768-96E6-C37674CE5C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B234CD-0037-3148-B8B1-286366940B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35E6C9-5F36-276C-8D8A-89F1972B38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A213F5-482C-9C8E-881E-09A7C7F50B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64264B-246E-6E50-67C5-7258D1DF2FBD}"/>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8" name="Footer Placeholder 7">
            <a:extLst>
              <a:ext uri="{FF2B5EF4-FFF2-40B4-BE49-F238E27FC236}">
                <a16:creationId xmlns:a16="http://schemas.microsoft.com/office/drawing/2014/main" id="{0963EC6D-9311-9A32-D878-81A2BFDA9B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1EC2FF-04F9-7EEA-5ADF-39F0ADB58B9A}"/>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2224956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B7FF5-76E4-9A50-68F1-2D57F0B37706}"/>
              </a:ext>
            </a:extLst>
          </p:cNvPr>
          <p:cNvSpPr>
            <a:spLocks noGrp="1"/>
          </p:cNvSpPr>
          <p:nvPr>
            <p:ph type="title"/>
          </p:nvPr>
        </p:nvSpPr>
        <p:spPr/>
        <p:txBody>
          <a:bodyPr/>
          <a:lstStyle/>
          <a:p>
            <a:r>
              <a:rPr lang="en-US"/>
              <a:t>Click to edit Master title style</a:t>
            </a:r>
          </a:p>
        </p:txBody>
      </p:sp>
      <p:sp>
        <p:nvSpPr>
          <p:cNvPr id="7" name="Picture Placeholder 6">
            <a:extLst>
              <a:ext uri="{FF2B5EF4-FFF2-40B4-BE49-F238E27FC236}">
                <a16:creationId xmlns:a16="http://schemas.microsoft.com/office/drawing/2014/main" id="{71C8F195-5950-E35C-6CF4-C72E8BCB07C1}"/>
              </a:ext>
            </a:extLst>
          </p:cNvPr>
          <p:cNvSpPr>
            <a:spLocks noGrp="1"/>
          </p:cNvSpPr>
          <p:nvPr>
            <p:ph type="pic" sz="quarter" idx="13"/>
          </p:nvPr>
        </p:nvSpPr>
        <p:spPr>
          <a:xfrm>
            <a:off x="-3044923" y="2099276"/>
            <a:ext cx="2743200" cy="2743200"/>
          </a:xfrm>
        </p:spPr>
        <p:txBody>
          <a:bodyPr/>
          <a:lstStyle/>
          <a:p>
            <a:endParaRPr lang="en-US"/>
          </a:p>
        </p:txBody>
      </p:sp>
      <p:sp>
        <p:nvSpPr>
          <p:cNvPr id="9" name="Picture Placeholder 8">
            <a:extLst>
              <a:ext uri="{FF2B5EF4-FFF2-40B4-BE49-F238E27FC236}">
                <a16:creationId xmlns:a16="http://schemas.microsoft.com/office/drawing/2014/main" id="{2EE333F1-323E-6C63-A6AE-9AD3F01090A7}"/>
              </a:ext>
            </a:extLst>
          </p:cNvPr>
          <p:cNvSpPr>
            <a:spLocks noGrp="1"/>
          </p:cNvSpPr>
          <p:nvPr>
            <p:ph type="pic" sz="quarter" idx="14"/>
          </p:nvPr>
        </p:nvSpPr>
        <p:spPr>
          <a:xfrm>
            <a:off x="-440742" y="2099276"/>
            <a:ext cx="2743200" cy="2743200"/>
          </a:xfrm>
        </p:spPr>
        <p:txBody>
          <a:bodyPr/>
          <a:lstStyle/>
          <a:p>
            <a:endParaRPr lang="en-US"/>
          </a:p>
        </p:txBody>
      </p:sp>
      <p:sp>
        <p:nvSpPr>
          <p:cNvPr id="11" name="Picture Placeholder 10">
            <a:extLst>
              <a:ext uri="{FF2B5EF4-FFF2-40B4-BE49-F238E27FC236}">
                <a16:creationId xmlns:a16="http://schemas.microsoft.com/office/drawing/2014/main" id="{EC929588-E64B-F016-67D8-CE74ECE355D7}"/>
              </a:ext>
            </a:extLst>
          </p:cNvPr>
          <p:cNvSpPr>
            <a:spLocks noGrp="1"/>
          </p:cNvSpPr>
          <p:nvPr>
            <p:ph type="pic" sz="quarter" idx="15"/>
          </p:nvPr>
        </p:nvSpPr>
        <p:spPr>
          <a:xfrm>
            <a:off x="2198870" y="2127554"/>
            <a:ext cx="2743200" cy="2743200"/>
          </a:xfrm>
        </p:spPr>
        <p:txBody>
          <a:bodyPr/>
          <a:lstStyle/>
          <a:p>
            <a:endParaRPr lang="en-US"/>
          </a:p>
        </p:txBody>
      </p:sp>
      <p:sp>
        <p:nvSpPr>
          <p:cNvPr id="13" name="Picture Placeholder 12">
            <a:extLst>
              <a:ext uri="{FF2B5EF4-FFF2-40B4-BE49-F238E27FC236}">
                <a16:creationId xmlns:a16="http://schemas.microsoft.com/office/drawing/2014/main" id="{50462F53-7B4D-1E54-E292-6915775762EB}"/>
              </a:ext>
            </a:extLst>
          </p:cNvPr>
          <p:cNvSpPr>
            <a:spLocks noGrp="1"/>
          </p:cNvSpPr>
          <p:nvPr>
            <p:ph type="pic" sz="quarter" idx="16"/>
          </p:nvPr>
        </p:nvSpPr>
        <p:spPr>
          <a:xfrm>
            <a:off x="4851220" y="2127556"/>
            <a:ext cx="2743200" cy="2743200"/>
          </a:xfrm>
        </p:spPr>
        <p:txBody>
          <a:bodyPr/>
          <a:lstStyle/>
          <a:p>
            <a:endParaRPr lang="en-US"/>
          </a:p>
        </p:txBody>
      </p:sp>
      <p:sp>
        <p:nvSpPr>
          <p:cNvPr id="15" name="Picture Placeholder 14">
            <a:extLst>
              <a:ext uri="{FF2B5EF4-FFF2-40B4-BE49-F238E27FC236}">
                <a16:creationId xmlns:a16="http://schemas.microsoft.com/office/drawing/2014/main" id="{39D8E26A-EB91-488D-9068-1CE40F9C5F29}"/>
              </a:ext>
            </a:extLst>
          </p:cNvPr>
          <p:cNvSpPr>
            <a:spLocks noGrp="1"/>
          </p:cNvSpPr>
          <p:nvPr>
            <p:ph type="pic" sz="quarter" idx="17"/>
          </p:nvPr>
        </p:nvSpPr>
        <p:spPr>
          <a:xfrm>
            <a:off x="7449034" y="2099278"/>
            <a:ext cx="2743200" cy="2743200"/>
          </a:xfrm>
        </p:spPr>
        <p:txBody>
          <a:bodyPr/>
          <a:lstStyle/>
          <a:p>
            <a:endParaRPr lang="en-US"/>
          </a:p>
        </p:txBody>
      </p:sp>
      <p:sp>
        <p:nvSpPr>
          <p:cNvPr id="17" name="Picture Placeholder 16">
            <a:extLst>
              <a:ext uri="{FF2B5EF4-FFF2-40B4-BE49-F238E27FC236}">
                <a16:creationId xmlns:a16="http://schemas.microsoft.com/office/drawing/2014/main" id="{7C93B023-C2BE-D996-7429-4A7CFCA4B68B}"/>
              </a:ext>
            </a:extLst>
          </p:cNvPr>
          <p:cNvSpPr>
            <a:spLocks noGrp="1"/>
          </p:cNvSpPr>
          <p:nvPr>
            <p:ph type="pic" sz="quarter" idx="18"/>
          </p:nvPr>
        </p:nvSpPr>
        <p:spPr>
          <a:xfrm>
            <a:off x="12675665" y="2108704"/>
            <a:ext cx="2743200" cy="2743200"/>
          </a:xfrm>
        </p:spPr>
        <p:txBody>
          <a:bodyPr/>
          <a:lstStyle/>
          <a:p>
            <a:endParaRPr lang="en-US"/>
          </a:p>
        </p:txBody>
      </p:sp>
      <p:sp>
        <p:nvSpPr>
          <p:cNvPr id="18" name="Picture Placeholder 16">
            <a:extLst>
              <a:ext uri="{FF2B5EF4-FFF2-40B4-BE49-F238E27FC236}">
                <a16:creationId xmlns:a16="http://schemas.microsoft.com/office/drawing/2014/main" id="{26FD626F-5B9D-FA23-DB01-DE22ED483DB7}"/>
              </a:ext>
            </a:extLst>
          </p:cNvPr>
          <p:cNvSpPr>
            <a:spLocks noGrp="1"/>
          </p:cNvSpPr>
          <p:nvPr>
            <p:ph type="pic" sz="quarter" idx="19"/>
          </p:nvPr>
        </p:nvSpPr>
        <p:spPr>
          <a:xfrm>
            <a:off x="10046848" y="2099276"/>
            <a:ext cx="2743200" cy="2743200"/>
          </a:xfrm>
        </p:spPr>
        <p:txBody>
          <a:bodyPr/>
          <a:lstStyle/>
          <a:p>
            <a:endParaRPr lang="en-US"/>
          </a:p>
        </p:txBody>
      </p:sp>
    </p:spTree>
    <p:extLst>
      <p:ext uri="{BB962C8B-B14F-4D97-AF65-F5344CB8AC3E}">
        <p14:creationId xmlns:p14="http://schemas.microsoft.com/office/powerpoint/2010/main" val="1484053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22A20C-B6A5-48BD-F1E1-1E522DB69719}"/>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3" name="Footer Placeholder 2">
            <a:extLst>
              <a:ext uri="{FF2B5EF4-FFF2-40B4-BE49-F238E27FC236}">
                <a16:creationId xmlns:a16="http://schemas.microsoft.com/office/drawing/2014/main" id="{3988551E-4BC7-9EB1-7BD6-BFD6FF7553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A177565-D10E-2044-8744-13252EEB0413}"/>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1148536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DFF65-4397-5FFA-B889-06A9171A1A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8A8748-480B-B562-7301-345CCA015C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4695E3-2ADC-2021-162B-877FEFCAD6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5AC06A-3356-6699-8EB9-CA21421CECF4}"/>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6" name="Footer Placeholder 5">
            <a:extLst>
              <a:ext uri="{FF2B5EF4-FFF2-40B4-BE49-F238E27FC236}">
                <a16:creationId xmlns:a16="http://schemas.microsoft.com/office/drawing/2014/main" id="{4D5C3C59-8023-F8CC-79B1-CA468160D4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696B75-FCC4-15AD-F92F-83461DD9BE3D}"/>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14961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78B91-3534-96FF-2419-A1DE508FFC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C93E01-1566-588A-BA5B-30E0CFE03A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B825B2-5761-E6FE-1ED0-BA4B3DF2C6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80DDDD-595F-4B8B-C85D-D7CD5F6C0782}"/>
              </a:ext>
            </a:extLst>
          </p:cNvPr>
          <p:cNvSpPr>
            <a:spLocks noGrp="1"/>
          </p:cNvSpPr>
          <p:nvPr>
            <p:ph type="dt" sz="half" idx="10"/>
          </p:nvPr>
        </p:nvSpPr>
        <p:spPr/>
        <p:txBody>
          <a:bodyPr/>
          <a:lstStyle/>
          <a:p>
            <a:fld id="{6D51FBBB-AAF0-4AAF-92AE-D3EC6AB54939}" type="datetimeFigureOut">
              <a:rPr lang="en-US" smtClean="0"/>
              <a:t>3/4/2026</a:t>
            </a:fld>
            <a:endParaRPr lang="en-US"/>
          </a:p>
        </p:txBody>
      </p:sp>
      <p:sp>
        <p:nvSpPr>
          <p:cNvPr id="6" name="Footer Placeholder 5">
            <a:extLst>
              <a:ext uri="{FF2B5EF4-FFF2-40B4-BE49-F238E27FC236}">
                <a16:creationId xmlns:a16="http://schemas.microsoft.com/office/drawing/2014/main" id="{9C954050-EDA9-71B4-AC11-50B5B0CAC6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FE2E55-68D5-0EF8-97AB-E2557C5568F0}"/>
              </a:ext>
            </a:extLst>
          </p:cNvPr>
          <p:cNvSpPr>
            <a:spLocks noGrp="1"/>
          </p:cNvSpPr>
          <p:nvPr>
            <p:ph type="sldNum" sz="quarter" idx="12"/>
          </p:nvPr>
        </p:nvSpPr>
        <p:spPr/>
        <p:txBody>
          <a:bodyPr/>
          <a:lstStyle/>
          <a:p>
            <a:fld id="{F05DEFA1-56AC-4D72-8AC8-0AD7B847B046}" type="slidenum">
              <a:rPr lang="en-US" smtClean="0"/>
              <a:t>‹#›</a:t>
            </a:fld>
            <a:endParaRPr lang="en-US"/>
          </a:p>
        </p:txBody>
      </p:sp>
    </p:spTree>
    <p:extLst>
      <p:ext uri="{BB962C8B-B14F-4D97-AF65-F5344CB8AC3E}">
        <p14:creationId xmlns:p14="http://schemas.microsoft.com/office/powerpoint/2010/main" val="4111086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3F383C-63A8-F30B-B8A5-283F52C7AF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E7C1DE-6E40-81F6-E40C-69EF11EBB9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02DCCB-F175-0D50-527F-00D4E57122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51FBBB-AAF0-4AAF-92AE-D3EC6AB54939}" type="datetimeFigureOut">
              <a:rPr lang="en-US" smtClean="0"/>
              <a:t>3/4/2026</a:t>
            </a:fld>
            <a:endParaRPr lang="en-US"/>
          </a:p>
        </p:txBody>
      </p:sp>
      <p:sp>
        <p:nvSpPr>
          <p:cNvPr id="5" name="Footer Placeholder 4">
            <a:extLst>
              <a:ext uri="{FF2B5EF4-FFF2-40B4-BE49-F238E27FC236}">
                <a16:creationId xmlns:a16="http://schemas.microsoft.com/office/drawing/2014/main" id="{D4D9B0B2-9F86-FE1E-53A7-D417BB1773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0EDFA4-3635-BD8F-E17A-46632A44B0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5DEFA1-56AC-4D72-8AC8-0AD7B847B046}" type="slidenum">
              <a:rPr lang="en-US" smtClean="0"/>
              <a:t>‹#›</a:t>
            </a:fld>
            <a:endParaRPr lang="en-US"/>
          </a:p>
        </p:txBody>
      </p:sp>
    </p:spTree>
    <p:extLst>
      <p:ext uri="{BB962C8B-B14F-4D97-AF65-F5344CB8AC3E}">
        <p14:creationId xmlns:p14="http://schemas.microsoft.com/office/powerpoint/2010/main" val="420649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slide" Target="slide3.xml"/><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slide" Target="slide4.xml"/><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7.sv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slide" Target="slide5.xml"/><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slide" Target="slide6.xml"/><Relationship Id="rId12" Type="http://schemas.openxmlformats.org/officeDocument/2006/relationships/image" Target="../media/image33.png"/><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9.svg"/><Relationship Id="rId11" Type="http://schemas.openxmlformats.org/officeDocument/2006/relationships/image" Target="../media/image32.png"/><Relationship Id="rId5" Type="http://schemas.openxmlformats.org/officeDocument/2006/relationships/image" Target="../media/image8.png"/><Relationship Id="rId10" Type="http://schemas.openxmlformats.org/officeDocument/2006/relationships/image" Target="../media/image31.png"/><Relationship Id="rId4" Type="http://schemas.openxmlformats.org/officeDocument/2006/relationships/image" Target="../media/image27.sv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slide" Target="slide6.xml"/><Relationship Id="rId2"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slide" Target="slide8.xml"/><Relationship Id="rId2" Type="http://schemas.openxmlformats.org/officeDocument/2006/relationships/image" Target="../media/image25.jpeg"/><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slide" Target="slide9.xml"/><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9.sv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9.svg"/><Relationship Id="rId3" Type="http://schemas.openxmlformats.org/officeDocument/2006/relationships/image" Target="../media/image19.jpeg"/><Relationship Id="rId7" Type="http://schemas.openxmlformats.org/officeDocument/2006/relationships/image" Target="../media/image23.png"/><Relationship Id="rId12" Type="http://schemas.openxmlformats.org/officeDocument/2006/relationships/image" Target="../media/image8.png"/><Relationship Id="rId2" Type="http://schemas.openxmlformats.org/officeDocument/2006/relationships/slide" Target="slide10.xml"/><Relationship Id="rId1" Type="http://schemas.openxmlformats.org/officeDocument/2006/relationships/slideLayout" Target="../slideLayouts/slideLayout6.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jpe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9.svg"/><Relationship Id="rId3" Type="http://schemas.openxmlformats.org/officeDocument/2006/relationships/slide" Target="slide11.xml"/><Relationship Id="rId7" Type="http://schemas.openxmlformats.org/officeDocument/2006/relationships/image" Target="../media/image23.png"/><Relationship Id="rId12" Type="http://schemas.openxmlformats.org/officeDocument/2006/relationships/image" Target="../media/image8.png"/><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jpe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9.sv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image" Target="../media/image8.png"/><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slide" Target="slide12.xml"/><Relationship Id="rId9" Type="http://schemas.openxmlformats.org/officeDocument/2006/relationships/image" Target="../media/image25.jpe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9.sv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image" Target="../media/image8.png"/><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slide" Target="slide13.xml"/><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jpe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9.sv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image" Target="../media/image8.png"/><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slide" Target="slide14.xml"/><Relationship Id="rId11" Type="http://schemas.openxmlformats.org/officeDocument/2006/relationships/image" Target="../media/image27.sv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jpeg"/></Relationships>
</file>

<file path=ppt/slides/_rels/slide8.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image" Target="../media/image9.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8.png"/><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image" Target="../media/image23.png"/><Relationship Id="rId11" Type="http://schemas.openxmlformats.org/officeDocument/2006/relationships/image" Target="../media/image27.sv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jpe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9.svg"/><Relationship Id="rId3" Type="http://schemas.openxmlformats.org/officeDocument/2006/relationships/image" Target="../media/image20.png"/><Relationship Id="rId7" Type="http://schemas.openxmlformats.org/officeDocument/2006/relationships/slide" Target="slide16.xml"/><Relationship Id="rId12" Type="http://schemas.openxmlformats.org/officeDocument/2006/relationships/image" Target="../media/image8.png"/><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image" Target="../media/image23.png"/><Relationship Id="rId11" Type="http://schemas.openxmlformats.org/officeDocument/2006/relationships/image" Target="../media/image27.sv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35CE8528-FAB9-8919-2456-EBF0CC38DA29}"/>
              </a:ext>
            </a:extLst>
          </p:cNvPr>
          <p:cNvPicPr>
            <a:picLocks noGrp="1" noChangeAspect="1"/>
          </p:cNvPicPr>
          <p:nvPr>
            <p:ph type="pic" sz="quarter" idx="13"/>
          </p:nvPr>
        </p:nvPicPr>
        <p:blipFill>
          <a:blip r:embed="rId2"/>
          <a:srcRect t="803" b="803"/>
          <a:stretch/>
        </p:blipFill>
        <p:spPr>
          <a:xfrm>
            <a:off x="3266113" y="1158419"/>
            <a:ext cx="2743200" cy="2743200"/>
          </a:xfrm>
        </p:spPr>
      </p:pic>
      <p:pic>
        <p:nvPicPr>
          <p:cNvPr id="13" name="Picture Placeholder 12">
            <a:extLst>
              <a:ext uri="{FF2B5EF4-FFF2-40B4-BE49-F238E27FC236}">
                <a16:creationId xmlns:a16="http://schemas.microsoft.com/office/drawing/2014/main" id="{5B59E32C-3E7C-0B56-27EA-11BDE97594CD}"/>
              </a:ext>
            </a:extLst>
          </p:cNvPr>
          <p:cNvPicPr>
            <a:picLocks noGrp="1" noChangeAspect="1"/>
          </p:cNvPicPr>
          <p:nvPr>
            <p:ph type="pic" sz="quarter" idx="14"/>
          </p:nvPr>
        </p:nvPicPr>
        <p:blipFill rotWithShape="1">
          <a:blip r:embed="rId3"/>
          <a:srcRect l="3157" t="2582" r="607"/>
          <a:stretch/>
        </p:blipFill>
        <p:spPr>
          <a:xfrm>
            <a:off x="409206" y="4110110"/>
            <a:ext cx="2743200" cy="2743201"/>
          </a:xfrm>
        </p:spPr>
      </p:pic>
      <p:pic>
        <p:nvPicPr>
          <p:cNvPr id="15" name="Picture Placeholder 14">
            <a:extLst>
              <a:ext uri="{FF2B5EF4-FFF2-40B4-BE49-F238E27FC236}">
                <a16:creationId xmlns:a16="http://schemas.microsoft.com/office/drawing/2014/main" id="{EE2947C7-416A-B179-2800-5C00DB067DB5}"/>
              </a:ext>
            </a:extLst>
          </p:cNvPr>
          <p:cNvPicPr>
            <a:picLocks noGrp="1" noChangeAspect="1"/>
          </p:cNvPicPr>
          <p:nvPr>
            <p:ph type="pic" sz="quarter" idx="15"/>
          </p:nvPr>
        </p:nvPicPr>
        <p:blipFill>
          <a:blip r:embed="rId4"/>
          <a:srcRect l="7491" r="7491"/>
          <a:stretch/>
        </p:blipFill>
        <p:spPr>
          <a:xfrm>
            <a:off x="3266113" y="4110111"/>
            <a:ext cx="2743200" cy="2743200"/>
          </a:xfrm>
        </p:spPr>
      </p:pic>
      <p:pic>
        <p:nvPicPr>
          <p:cNvPr id="17" name="Picture Placeholder 16" descr="A group of people sitting at a table&#10;&#10;Description automatically generated">
            <a:extLst>
              <a:ext uri="{FF2B5EF4-FFF2-40B4-BE49-F238E27FC236}">
                <a16:creationId xmlns:a16="http://schemas.microsoft.com/office/drawing/2014/main" id="{AEC9505C-A191-6F46-E734-0FC370FCCB96}"/>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l="16662" r="16662"/>
          <a:stretch>
            <a:fillRect/>
          </a:stretch>
        </p:blipFill>
        <p:spPr>
          <a:xfrm>
            <a:off x="409207" y="1154013"/>
            <a:ext cx="2743200" cy="2743200"/>
          </a:xfrm>
        </p:spPr>
      </p:pic>
      <p:pic>
        <p:nvPicPr>
          <p:cNvPr id="22" name="Picture 21">
            <a:extLst>
              <a:ext uri="{FF2B5EF4-FFF2-40B4-BE49-F238E27FC236}">
                <a16:creationId xmlns:a16="http://schemas.microsoft.com/office/drawing/2014/main" id="{C62DD598-2E72-0B89-9EDD-352DEAEBC2D3}"/>
              </a:ext>
            </a:extLst>
          </p:cNvPr>
          <p:cNvPicPr>
            <a:picLocks noChangeAspect="1"/>
          </p:cNvPicPr>
          <p:nvPr/>
        </p:nvPicPr>
        <p:blipFill>
          <a:blip r:embed="rId6"/>
          <a:stretch>
            <a:fillRect/>
          </a:stretch>
        </p:blipFill>
        <p:spPr>
          <a:xfrm>
            <a:off x="6148619" y="1149360"/>
            <a:ext cx="4950885" cy="2788581"/>
          </a:xfrm>
          <a:prstGeom prst="rect">
            <a:avLst/>
          </a:prstGeom>
        </p:spPr>
      </p:pic>
      <p:sp>
        <p:nvSpPr>
          <p:cNvPr id="32" name="TextBox 31">
            <a:extLst>
              <a:ext uri="{FF2B5EF4-FFF2-40B4-BE49-F238E27FC236}">
                <a16:creationId xmlns:a16="http://schemas.microsoft.com/office/drawing/2014/main" id="{0007A8ED-0F77-448F-B26B-656184763B5D}"/>
              </a:ext>
            </a:extLst>
          </p:cNvPr>
          <p:cNvSpPr txBox="1"/>
          <p:nvPr/>
        </p:nvSpPr>
        <p:spPr>
          <a:xfrm>
            <a:off x="409206" y="279475"/>
            <a:ext cx="9625349" cy="707886"/>
          </a:xfrm>
          <a:prstGeom prst="rect">
            <a:avLst/>
          </a:prstGeom>
          <a:noFill/>
        </p:spPr>
        <p:txBody>
          <a:bodyPr wrap="square" rtlCol="0">
            <a:spAutoFit/>
          </a:bodyPr>
          <a:lstStyle/>
          <a:p>
            <a:r>
              <a:rPr lang="en-US" sz="4000" dirty="0">
                <a:solidFill>
                  <a:schemeClr val="tx2"/>
                </a:solidFill>
                <a:latin typeface="FreightSans Pro Bold" panose="02000803040000020004" pitchFamily="2" charset="0"/>
              </a:rPr>
              <a:t>THA 2026: </a:t>
            </a:r>
            <a:r>
              <a:rPr lang="en-US" sz="4000" dirty="0">
                <a:solidFill>
                  <a:schemeClr val="tx2"/>
                </a:solidFill>
                <a:latin typeface="FreightSans Pro Book" panose="02000606030000020004" pitchFamily="2" charset="0"/>
              </a:rPr>
              <a:t>Comms Presence &amp; Strategy</a:t>
            </a:r>
          </a:p>
        </p:txBody>
      </p:sp>
      <p:pic>
        <p:nvPicPr>
          <p:cNvPr id="35" name="Picture 34">
            <a:extLst>
              <a:ext uri="{FF2B5EF4-FFF2-40B4-BE49-F238E27FC236}">
                <a16:creationId xmlns:a16="http://schemas.microsoft.com/office/drawing/2014/main" id="{85981AEE-FEBA-A6FF-831A-EF9CD8F5FF6A}"/>
              </a:ext>
            </a:extLst>
          </p:cNvPr>
          <p:cNvPicPr>
            <a:picLocks noChangeAspect="1"/>
          </p:cNvPicPr>
          <p:nvPr/>
        </p:nvPicPr>
        <p:blipFill>
          <a:blip r:embed="rId7"/>
          <a:stretch>
            <a:fillRect/>
          </a:stretch>
        </p:blipFill>
        <p:spPr>
          <a:xfrm>
            <a:off x="9153298" y="4110110"/>
            <a:ext cx="2867690" cy="2743201"/>
          </a:xfrm>
          <a:prstGeom prst="rect">
            <a:avLst/>
          </a:prstGeom>
        </p:spPr>
      </p:pic>
      <p:pic>
        <p:nvPicPr>
          <p:cNvPr id="38" name="Picture 37">
            <a:extLst>
              <a:ext uri="{FF2B5EF4-FFF2-40B4-BE49-F238E27FC236}">
                <a16:creationId xmlns:a16="http://schemas.microsoft.com/office/drawing/2014/main" id="{B0573EC7-805B-B1CF-FD95-20385F82840E}"/>
              </a:ext>
            </a:extLst>
          </p:cNvPr>
          <p:cNvPicPr>
            <a:picLocks noChangeAspect="1"/>
          </p:cNvPicPr>
          <p:nvPr/>
        </p:nvPicPr>
        <p:blipFill rotWithShape="1">
          <a:blip r:embed="rId8"/>
          <a:srcRect t="-1993" r="4577" b="-1"/>
          <a:stretch/>
        </p:blipFill>
        <p:spPr>
          <a:xfrm>
            <a:off x="6123019" y="4055426"/>
            <a:ext cx="2916573" cy="2797885"/>
          </a:xfrm>
          <a:prstGeom prst="rect">
            <a:avLst/>
          </a:prstGeom>
        </p:spPr>
      </p:pic>
      <p:pic>
        <p:nvPicPr>
          <p:cNvPr id="40" name="Graphic 39" descr="Arrow Right outline">
            <a:hlinkClick r:id="" action="ppaction://hlinkshowjump?jump=nextslide"/>
            <a:extLst>
              <a:ext uri="{FF2B5EF4-FFF2-40B4-BE49-F238E27FC236}">
                <a16:creationId xmlns:a16="http://schemas.microsoft.com/office/drawing/2014/main" id="{3F791572-2B95-0F14-F3DF-92F593D414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33503" y="176218"/>
            <a:ext cx="914400" cy="914400"/>
          </a:xfrm>
          <a:prstGeom prst="rect">
            <a:avLst/>
          </a:prstGeom>
        </p:spPr>
      </p:pic>
    </p:spTree>
    <p:extLst>
      <p:ext uri="{BB962C8B-B14F-4D97-AF65-F5344CB8AC3E}">
        <p14:creationId xmlns:p14="http://schemas.microsoft.com/office/powerpoint/2010/main" val="3483787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walking on a sidewalk&#10;&#10;Description automatically generated">
            <a:extLst>
              <a:ext uri="{FF2B5EF4-FFF2-40B4-BE49-F238E27FC236}">
                <a16:creationId xmlns:a16="http://schemas.microsoft.com/office/drawing/2014/main" id="{750B5E60-08C7-E9C9-F178-DDEDC8275A0A}"/>
              </a:ext>
            </a:extLst>
          </p:cNvPr>
          <p:cNvPicPr>
            <a:picLocks noGrp="1"/>
          </p:cNvPicPr>
          <p:nvPr>
            <p:ph type="pic" sz="quarter" idx="13"/>
          </p:nvPr>
        </p:nvPicPr>
        <p:blipFill>
          <a:blip r:embed="rId2">
            <a:extLst>
              <a:ext uri="{28A0092B-C50C-407E-A947-70E740481C1C}">
                <a14:useLocalDpi xmlns:a14="http://schemas.microsoft.com/office/drawing/2010/main" val="0"/>
              </a:ext>
            </a:extLst>
          </a:blip>
          <a:srcRect l="18417" r="18417"/>
          <a:stretch/>
        </p:blipFill>
        <p:spPr>
          <a:xfrm>
            <a:off x="574706" y="615776"/>
            <a:ext cx="5486400" cy="5486400"/>
          </a:xfrm>
        </p:spPr>
      </p:pic>
      <p:sp>
        <p:nvSpPr>
          <p:cNvPr id="38" name="Oval 37">
            <a:extLst>
              <a:ext uri="{FF2B5EF4-FFF2-40B4-BE49-F238E27FC236}">
                <a16:creationId xmlns:a16="http://schemas.microsoft.com/office/drawing/2014/main" id="{7205F642-B1DF-321B-B259-12C10AECE1A8}"/>
              </a:ext>
            </a:extLst>
          </p:cNvPr>
          <p:cNvSpPr/>
          <p:nvPr/>
        </p:nvSpPr>
        <p:spPr>
          <a:xfrm>
            <a:off x="-1851660" y="-2200607"/>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11EC093-75ED-F777-7B3B-7DE8AA47C2C4}"/>
              </a:ext>
            </a:extLst>
          </p:cNvPr>
          <p:cNvSpPr/>
          <p:nvPr/>
        </p:nvSpPr>
        <p:spPr>
          <a:xfrm>
            <a:off x="-1790616" y="7629277"/>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B21CBAC1-7338-580F-B2C9-5DF0F2A97225}"/>
              </a:ext>
            </a:extLst>
          </p:cNvPr>
          <p:cNvSpPr txBox="1"/>
          <p:nvPr/>
        </p:nvSpPr>
        <p:spPr>
          <a:xfrm>
            <a:off x="4721038" y="8239937"/>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INTRODUCING CRIS</a:t>
            </a:r>
          </a:p>
        </p:txBody>
      </p:sp>
      <p:sp>
        <p:nvSpPr>
          <p:cNvPr id="41" name="TextBox 40">
            <a:extLst>
              <a:ext uri="{FF2B5EF4-FFF2-40B4-BE49-F238E27FC236}">
                <a16:creationId xmlns:a16="http://schemas.microsoft.com/office/drawing/2014/main" id="{A50E8BC7-DA17-49AF-7A14-856C6F2D71D2}"/>
              </a:ext>
            </a:extLst>
          </p:cNvPr>
          <p:cNvSpPr txBox="1"/>
          <p:nvPr/>
        </p:nvSpPr>
        <p:spPr>
          <a:xfrm>
            <a:off x="4658487" y="-1775065"/>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45" name="Graphic 44" descr="Line arrow: Straight outline">
            <a:hlinkClick r:id="" action="ppaction://hlinkshowjump?jump=previousslide"/>
            <a:extLst>
              <a:ext uri="{FF2B5EF4-FFF2-40B4-BE49-F238E27FC236}">
                <a16:creationId xmlns:a16="http://schemas.microsoft.com/office/drawing/2014/main" id="{64C4160F-D1EE-3F45-A8B2-1393E4292B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5710" y="8038744"/>
            <a:ext cx="914400" cy="914400"/>
          </a:xfrm>
          <a:prstGeom prst="rect">
            <a:avLst/>
          </a:prstGeom>
        </p:spPr>
      </p:pic>
      <p:pic>
        <p:nvPicPr>
          <p:cNvPr id="47" name="Graphic 46" descr="Arrow Right outline">
            <a:hlinkClick r:id="" action="ppaction://hlinkshowjump?jump=nextslide"/>
            <a:extLst>
              <a:ext uri="{FF2B5EF4-FFF2-40B4-BE49-F238E27FC236}">
                <a16:creationId xmlns:a16="http://schemas.microsoft.com/office/drawing/2014/main" id="{228A0F97-B9C2-A181-52AA-E9A516DE75B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6942" y="7996398"/>
            <a:ext cx="914400" cy="914400"/>
          </a:xfrm>
          <a:prstGeom prst="rect">
            <a:avLst/>
          </a:prstGeom>
        </p:spPr>
      </p:pic>
      <p:sp>
        <p:nvSpPr>
          <p:cNvPr id="8" name="TextBox 7">
            <a:extLst>
              <a:ext uri="{FF2B5EF4-FFF2-40B4-BE49-F238E27FC236}">
                <a16:creationId xmlns:a16="http://schemas.microsoft.com/office/drawing/2014/main" id="{DEA1B406-09D6-AA5E-5043-6AED71129151}"/>
              </a:ext>
            </a:extLst>
          </p:cNvPr>
          <p:cNvSpPr txBox="1"/>
          <p:nvPr/>
        </p:nvSpPr>
        <p:spPr>
          <a:xfrm>
            <a:off x="6444124" y="1490039"/>
            <a:ext cx="4174435" cy="1323439"/>
          </a:xfrm>
          <a:prstGeom prst="rect">
            <a:avLst/>
          </a:prstGeom>
          <a:noFill/>
        </p:spPr>
        <p:txBody>
          <a:bodyPr wrap="square" rtlCol="0">
            <a:spAutoFit/>
          </a:bodyPr>
          <a:lstStyle/>
          <a:p>
            <a:r>
              <a:rPr lang="en-US" sz="4000">
                <a:solidFill>
                  <a:schemeClr val="tx2"/>
                </a:solidFill>
                <a:latin typeface="FreightSans Pro Bold" panose="02000803040000020004" pitchFamily="2" charset="0"/>
              </a:rPr>
              <a:t>LEADERSHIP LAUNCH</a:t>
            </a:r>
          </a:p>
        </p:txBody>
      </p:sp>
      <p:sp>
        <p:nvSpPr>
          <p:cNvPr id="9" name="TextBox 8">
            <a:extLst>
              <a:ext uri="{FF2B5EF4-FFF2-40B4-BE49-F238E27FC236}">
                <a16:creationId xmlns:a16="http://schemas.microsoft.com/office/drawing/2014/main" id="{2E2565DD-DFCE-4FEE-E2D3-3FB9BFDABBF5}"/>
              </a:ext>
            </a:extLst>
          </p:cNvPr>
          <p:cNvSpPr txBox="1"/>
          <p:nvPr/>
        </p:nvSpPr>
        <p:spPr>
          <a:xfrm>
            <a:off x="6460435" y="2750583"/>
            <a:ext cx="4174435" cy="3693319"/>
          </a:xfrm>
          <a:prstGeom prst="rect">
            <a:avLst/>
          </a:prstGeom>
          <a:noFill/>
        </p:spPr>
        <p:txBody>
          <a:bodyPr wrap="square" rtlCol="0">
            <a:spAutoFit/>
          </a:bodyPr>
          <a:lstStyle/>
          <a:p>
            <a:r>
              <a:rPr lang="en-US" sz="2400">
                <a:solidFill>
                  <a:schemeClr val="tx2"/>
                </a:solidFill>
              </a:rPr>
              <a:t>For 2026, THA leveled up its board chair platform to include deep-dive features, a yearlong flight of videos, enhanced digital/social and a more intentional focus on the Board’s advocacy platform as well as our chair’s personal vision and backstory.</a:t>
            </a:r>
          </a:p>
          <a:p>
            <a:endParaRPr lang="en-US"/>
          </a:p>
        </p:txBody>
      </p:sp>
      <p:pic>
        <p:nvPicPr>
          <p:cNvPr id="11" name="Graphic 10" descr="Line arrow: Straight outline">
            <a:hlinkClick r:id="rId7" action="ppaction://hlinksldjump"/>
            <a:extLst>
              <a:ext uri="{FF2B5EF4-FFF2-40B4-BE49-F238E27FC236}">
                <a16:creationId xmlns:a16="http://schemas.microsoft.com/office/drawing/2014/main" id="{DC369704-C65A-8DEA-768D-530C51D3DF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86775" y="303287"/>
            <a:ext cx="914400" cy="914400"/>
          </a:xfrm>
          <a:prstGeom prst="rect">
            <a:avLst/>
          </a:prstGeom>
        </p:spPr>
      </p:pic>
    </p:spTree>
    <p:extLst>
      <p:ext uri="{BB962C8B-B14F-4D97-AF65-F5344CB8AC3E}">
        <p14:creationId xmlns:p14="http://schemas.microsoft.com/office/powerpoint/2010/main" val="14381621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D89FAD4D-276A-21B9-3D90-4AD74FC0C2BE}"/>
              </a:ext>
            </a:extLst>
          </p:cNvPr>
          <p:cNvPicPr>
            <a:picLocks noGrp="1"/>
          </p:cNvPicPr>
          <p:nvPr>
            <p:ph type="pic" sz="quarter" idx="14"/>
          </p:nvPr>
        </p:nvPicPr>
        <p:blipFill>
          <a:blip r:embed="rId2"/>
          <a:srcRect l="2666" r="2666"/>
          <a:stretch/>
        </p:blipFill>
        <p:spPr>
          <a:xfrm>
            <a:off x="574706" y="685800"/>
            <a:ext cx="5486400" cy="5486400"/>
          </a:xfrm>
        </p:spPr>
      </p:pic>
      <p:sp>
        <p:nvSpPr>
          <p:cNvPr id="2" name="Oval 1">
            <a:extLst>
              <a:ext uri="{FF2B5EF4-FFF2-40B4-BE49-F238E27FC236}">
                <a16:creationId xmlns:a16="http://schemas.microsoft.com/office/drawing/2014/main" id="{EFF0A601-5078-9C04-9554-AB4F726C9FFD}"/>
              </a:ext>
            </a:extLst>
          </p:cNvPr>
          <p:cNvSpPr/>
          <p:nvPr/>
        </p:nvSpPr>
        <p:spPr>
          <a:xfrm>
            <a:off x="-1851660" y="-2339755"/>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13D7BEBF-C090-D54F-9645-67AB224F7394}"/>
              </a:ext>
            </a:extLst>
          </p:cNvPr>
          <p:cNvSpPr/>
          <p:nvPr/>
        </p:nvSpPr>
        <p:spPr>
          <a:xfrm>
            <a:off x="-1790616" y="8145036"/>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A5D775A-4644-8D93-045C-F5E8C9CB821E}"/>
              </a:ext>
            </a:extLst>
          </p:cNvPr>
          <p:cNvSpPr txBox="1"/>
          <p:nvPr/>
        </p:nvSpPr>
        <p:spPr>
          <a:xfrm>
            <a:off x="4721038" y="8755696"/>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NOW BOARDING</a:t>
            </a:r>
          </a:p>
        </p:txBody>
      </p:sp>
      <p:sp>
        <p:nvSpPr>
          <p:cNvPr id="7" name="TextBox 6">
            <a:extLst>
              <a:ext uri="{FF2B5EF4-FFF2-40B4-BE49-F238E27FC236}">
                <a16:creationId xmlns:a16="http://schemas.microsoft.com/office/drawing/2014/main" id="{CEFE762B-AB47-023A-E8EA-A72D81EFC967}"/>
              </a:ext>
            </a:extLst>
          </p:cNvPr>
          <p:cNvSpPr txBox="1"/>
          <p:nvPr/>
        </p:nvSpPr>
        <p:spPr>
          <a:xfrm>
            <a:off x="4658487" y="-1914213"/>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90CA6761-CFE7-866E-E78E-BB505F7BB6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5710" y="8554503"/>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416341F0-0FCA-FBDD-CF1D-263B091994B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6942" y="8512157"/>
            <a:ext cx="914400" cy="914400"/>
          </a:xfrm>
          <a:prstGeom prst="rect">
            <a:avLst/>
          </a:prstGeom>
        </p:spPr>
      </p:pic>
      <p:sp>
        <p:nvSpPr>
          <p:cNvPr id="17" name="TextBox 16">
            <a:extLst>
              <a:ext uri="{FF2B5EF4-FFF2-40B4-BE49-F238E27FC236}">
                <a16:creationId xmlns:a16="http://schemas.microsoft.com/office/drawing/2014/main" id="{DF75F739-5177-9313-FE24-EDC984D67FB7}"/>
              </a:ext>
            </a:extLst>
          </p:cNvPr>
          <p:cNvSpPr txBox="1"/>
          <p:nvPr/>
        </p:nvSpPr>
        <p:spPr>
          <a:xfrm>
            <a:off x="6444125" y="1490366"/>
            <a:ext cx="3912450" cy="1323439"/>
          </a:xfrm>
          <a:prstGeom prst="rect">
            <a:avLst/>
          </a:prstGeom>
          <a:noFill/>
        </p:spPr>
        <p:txBody>
          <a:bodyPr wrap="square" rtlCol="0">
            <a:spAutoFit/>
          </a:bodyPr>
          <a:lstStyle/>
          <a:p>
            <a:r>
              <a:rPr lang="en-US" sz="4000">
                <a:solidFill>
                  <a:schemeClr val="tx2"/>
                </a:solidFill>
                <a:latin typeface="FreightSans Pro Bold" panose="02000803040000020004" pitchFamily="2" charset="0"/>
              </a:rPr>
              <a:t>POSITIONING LEADERS</a:t>
            </a:r>
          </a:p>
        </p:txBody>
      </p:sp>
      <p:sp>
        <p:nvSpPr>
          <p:cNvPr id="19" name="TextBox 18">
            <a:extLst>
              <a:ext uri="{FF2B5EF4-FFF2-40B4-BE49-F238E27FC236}">
                <a16:creationId xmlns:a16="http://schemas.microsoft.com/office/drawing/2014/main" id="{6BD7B2E3-5A8C-982E-5165-1063C5568757}"/>
              </a:ext>
            </a:extLst>
          </p:cNvPr>
          <p:cNvSpPr txBox="1"/>
          <p:nvPr/>
        </p:nvSpPr>
        <p:spPr>
          <a:xfrm>
            <a:off x="6460435" y="2750910"/>
            <a:ext cx="4174435" cy="3046988"/>
          </a:xfrm>
          <a:prstGeom prst="rect">
            <a:avLst/>
          </a:prstGeom>
          <a:noFill/>
        </p:spPr>
        <p:txBody>
          <a:bodyPr wrap="square" rtlCol="0">
            <a:spAutoFit/>
          </a:bodyPr>
          <a:lstStyle/>
          <a:p>
            <a:r>
              <a:rPr lang="en-US" sz="2400">
                <a:solidFill>
                  <a:schemeClr val="tx2"/>
                </a:solidFill>
              </a:rPr>
              <a:t>For 2026, THA launched a new digital campaign focused on the introduction of our nine new board members. This authentic, personal content performs well in the age of AI, signals momentum, engages leaders and inspires others to step up.</a:t>
            </a:r>
            <a:endParaRPr lang="en-US"/>
          </a:p>
        </p:txBody>
      </p:sp>
      <p:pic>
        <p:nvPicPr>
          <p:cNvPr id="21" name="Graphic 20" descr="Line arrow: Straight outline">
            <a:hlinkClick r:id="rId7" action="ppaction://hlinksldjump"/>
            <a:extLst>
              <a:ext uri="{FF2B5EF4-FFF2-40B4-BE49-F238E27FC236}">
                <a16:creationId xmlns:a16="http://schemas.microsoft.com/office/drawing/2014/main" id="{21EF6BD2-C8D8-D07A-B385-2AAB3A0878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86775" y="303287"/>
            <a:ext cx="914400" cy="914400"/>
          </a:xfrm>
          <a:prstGeom prst="rect">
            <a:avLst/>
          </a:prstGeom>
        </p:spPr>
      </p:pic>
    </p:spTree>
    <p:extLst>
      <p:ext uri="{BB962C8B-B14F-4D97-AF65-F5344CB8AC3E}">
        <p14:creationId xmlns:p14="http://schemas.microsoft.com/office/powerpoint/2010/main" val="3064652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EBAA2E0D-9023-7C1B-5B60-415AE91C10D7}"/>
              </a:ext>
            </a:extLst>
          </p:cNvPr>
          <p:cNvPicPr>
            <a:picLocks noGrp="1"/>
          </p:cNvPicPr>
          <p:nvPr>
            <p:ph type="pic" sz="quarter" idx="15"/>
          </p:nvPr>
        </p:nvPicPr>
        <p:blipFill rotWithShape="1">
          <a:blip r:embed="rId2"/>
          <a:srcRect t="9499" b="9499"/>
          <a:stretch/>
        </p:blipFill>
        <p:spPr>
          <a:xfrm>
            <a:off x="352592" y="723252"/>
            <a:ext cx="5486400" cy="5486400"/>
          </a:xfrm>
        </p:spPr>
      </p:pic>
      <p:sp>
        <p:nvSpPr>
          <p:cNvPr id="2" name="Oval 1">
            <a:extLst>
              <a:ext uri="{FF2B5EF4-FFF2-40B4-BE49-F238E27FC236}">
                <a16:creationId xmlns:a16="http://schemas.microsoft.com/office/drawing/2014/main" id="{0FEE377F-B8BC-FEF2-64C7-96A350F060A5}"/>
              </a:ext>
            </a:extLst>
          </p:cNvPr>
          <p:cNvSpPr/>
          <p:nvPr/>
        </p:nvSpPr>
        <p:spPr>
          <a:xfrm>
            <a:off x="-1851660" y="-2399389"/>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F7D8B8D-B441-A385-680B-F416A8C983F4}"/>
              </a:ext>
            </a:extLst>
          </p:cNvPr>
          <p:cNvSpPr/>
          <p:nvPr/>
        </p:nvSpPr>
        <p:spPr>
          <a:xfrm>
            <a:off x="-1790616" y="752881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C515B23-C87F-CA73-5A5E-32869A46CDED}"/>
              </a:ext>
            </a:extLst>
          </p:cNvPr>
          <p:cNvSpPr txBox="1"/>
          <p:nvPr/>
        </p:nvSpPr>
        <p:spPr>
          <a:xfrm>
            <a:off x="4721038" y="8139470"/>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ANNUAL REPORT</a:t>
            </a:r>
          </a:p>
        </p:txBody>
      </p:sp>
      <p:sp>
        <p:nvSpPr>
          <p:cNvPr id="7" name="TextBox 6">
            <a:extLst>
              <a:ext uri="{FF2B5EF4-FFF2-40B4-BE49-F238E27FC236}">
                <a16:creationId xmlns:a16="http://schemas.microsoft.com/office/drawing/2014/main" id="{4662E43B-A024-B59C-FA93-6D14FE574EEF}"/>
              </a:ext>
            </a:extLst>
          </p:cNvPr>
          <p:cNvSpPr txBox="1"/>
          <p:nvPr/>
        </p:nvSpPr>
        <p:spPr>
          <a:xfrm>
            <a:off x="4658487" y="-1973847"/>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0B1D46FD-B177-55BF-D878-A17B513274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5710" y="7938277"/>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6A48CA03-6D0E-5B66-50B4-4C987900BB1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6942" y="7895931"/>
            <a:ext cx="914400" cy="914400"/>
          </a:xfrm>
          <a:prstGeom prst="rect">
            <a:avLst/>
          </a:prstGeom>
        </p:spPr>
      </p:pic>
      <p:sp>
        <p:nvSpPr>
          <p:cNvPr id="25" name="TextBox 24">
            <a:extLst>
              <a:ext uri="{FF2B5EF4-FFF2-40B4-BE49-F238E27FC236}">
                <a16:creationId xmlns:a16="http://schemas.microsoft.com/office/drawing/2014/main" id="{C21DF605-6960-F974-F7B0-29B7049D05EB}"/>
              </a:ext>
            </a:extLst>
          </p:cNvPr>
          <p:cNvSpPr txBox="1"/>
          <p:nvPr/>
        </p:nvSpPr>
        <p:spPr>
          <a:xfrm>
            <a:off x="6444125" y="1006890"/>
            <a:ext cx="3912450" cy="1323439"/>
          </a:xfrm>
          <a:prstGeom prst="rect">
            <a:avLst/>
          </a:prstGeom>
          <a:noFill/>
        </p:spPr>
        <p:txBody>
          <a:bodyPr wrap="square" rtlCol="0">
            <a:spAutoFit/>
          </a:bodyPr>
          <a:lstStyle/>
          <a:p>
            <a:r>
              <a:rPr lang="en-US" sz="4000">
                <a:solidFill>
                  <a:schemeClr val="tx2"/>
                </a:solidFill>
                <a:latin typeface="FreightSans Pro Bold" panose="02000803040000020004" pitchFamily="2" charset="0"/>
              </a:rPr>
              <a:t>PROOF </a:t>
            </a:r>
          </a:p>
          <a:p>
            <a:r>
              <a:rPr lang="en-US" sz="4000">
                <a:solidFill>
                  <a:schemeClr val="tx2"/>
                </a:solidFill>
                <a:latin typeface="FreightSans Pro Bold" panose="02000803040000020004" pitchFamily="2" charset="0"/>
              </a:rPr>
              <a:t>OF IMPACT</a:t>
            </a:r>
          </a:p>
        </p:txBody>
      </p:sp>
      <p:sp>
        <p:nvSpPr>
          <p:cNvPr id="26" name="TextBox 25">
            <a:extLst>
              <a:ext uri="{FF2B5EF4-FFF2-40B4-BE49-F238E27FC236}">
                <a16:creationId xmlns:a16="http://schemas.microsoft.com/office/drawing/2014/main" id="{0C105A4A-1051-4537-EDA3-5A9D3446E140}"/>
              </a:ext>
            </a:extLst>
          </p:cNvPr>
          <p:cNvSpPr txBox="1"/>
          <p:nvPr/>
        </p:nvSpPr>
        <p:spPr>
          <a:xfrm>
            <a:off x="6460435" y="2267433"/>
            <a:ext cx="4365220" cy="4154984"/>
          </a:xfrm>
          <a:prstGeom prst="rect">
            <a:avLst/>
          </a:prstGeom>
          <a:noFill/>
        </p:spPr>
        <p:txBody>
          <a:bodyPr wrap="square" lIns="91440" tIns="45720" rIns="91440" bIns="45720" rtlCol="0" anchor="t">
            <a:spAutoFit/>
          </a:bodyPr>
          <a:lstStyle/>
          <a:p>
            <a:r>
              <a:rPr lang="en-US" sz="2400">
                <a:solidFill>
                  <a:schemeClr val="tx2"/>
                </a:solidFill>
              </a:rPr>
              <a:t>With 2025’s extreme challenges – and an imminent dues increase – THA put its annual report on steroids. It leans into authentic faces, compelling data points and colorfully memorializes THA’s key wins and tools for hospitals. </a:t>
            </a:r>
          </a:p>
          <a:p>
            <a:endParaRPr lang="en-US" sz="2400">
              <a:solidFill>
                <a:schemeClr val="tx2"/>
              </a:solidFill>
            </a:endParaRPr>
          </a:p>
          <a:p>
            <a:r>
              <a:rPr lang="en-US" sz="2400" b="1">
                <a:solidFill>
                  <a:schemeClr val="tx2"/>
                </a:solidFill>
              </a:rPr>
              <a:t>Note: </a:t>
            </a:r>
            <a:r>
              <a:rPr lang="en-US" sz="2400">
                <a:solidFill>
                  <a:schemeClr val="tx2"/>
                </a:solidFill>
              </a:rPr>
              <a:t>In an extremely politically divisive year, we retained 100% of our membership.</a:t>
            </a:r>
            <a:endParaRPr lang="en-US"/>
          </a:p>
        </p:txBody>
      </p:sp>
      <p:pic>
        <p:nvPicPr>
          <p:cNvPr id="27" name="Graphic 26" descr="Line arrow: Straight outline">
            <a:hlinkClick r:id="rId7" action="ppaction://hlinksldjump"/>
            <a:extLst>
              <a:ext uri="{FF2B5EF4-FFF2-40B4-BE49-F238E27FC236}">
                <a16:creationId xmlns:a16="http://schemas.microsoft.com/office/drawing/2014/main" id="{CE8118C1-841D-18BC-960B-E1301F2AA7B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86775" y="303287"/>
            <a:ext cx="914400" cy="914400"/>
          </a:xfrm>
          <a:prstGeom prst="rect">
            <a:avLst/>
          </a:prstGeom>
        </p:spPr>
      </p:pic>
    </p:spTree>
    <p:extLst>
      <p:ext uri="{BB962C8B-B14F-4D97-AF65-F5344CB8AC3E}">
        <p14:creationId xmlns:p14="http://schemas.microsoft.com/office/powerpoint/2010/main" val="501513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9D6408B7-7298-15EB-1384-F8622604D1EF}"/>
              </a:ext>
            </a:extLst>
          </p:cNvPr>
          <p:cNvPicPr>
            <a:picLocks noGrp="1"/>
          </p:cNvPicPr>
          <p:nvPr>
            <p:ph type="pic" sz="quarter" idx="16"/>
          </p:nvPr>
        </p:nvPicPr>
        <p:blipFill>
          <a:blip r:embed="rId2"/>
          <a:srcRect l="2815" r="2815"/>
          <a:stretch/>
        </p:blipFill>
        <p:spPr>
          <a:xfrm>
            <a:off x="670644" y="679519"/>
            <a:ext cx="5486400" cy="5486400"/>
          </a:xfrm>
          <a:prstGeom prst="rect">
            <a:avLst/>
          </a:prstGeom>
        </p:spPr>
      </p:pic>
      <p:sp>
        <p:nvSpPr>
          <p:cNvPr id="2" name="Oval 1">
            <a:extLst>
              <a:ext uri="{FF2B5EF4-FFF2-40B4-BE49-F238E27FC236}">
                <a16:creationId xmlns:a16="http://schemas.microsoft.com/office/drawing/2014/main" id="{7A7A7284-5DCE-366B-4CB9-D8D2626352A8}"/>
              </a:ext>
            </a:extLst>
          </p:cNvPr>
          <p:cNvSpPr/>
          <p:nvPr/>
        </p:nvSpPr>
        <p:spPr>
          <a:xfrm>
            <a:off x="-1851660" y="-2471587"/>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DA92203A-34C0-BF4C-E263-7101DA2F84CD}"/>
              </a:ext>
            </a:extLst>
          </p:cNvPr>
          <p:cNvSpPr/>
          <p:nvPr/>
        </p:nvSpPr>
        <p:spPr>
          <a:xfrm>
            <a:off x="-1790616" y="7926375"/>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356D52F-23A0-0025-B2A1-9EC8EF1155CF}"/>
              </a:ext>
            </a:extLst>
          </p:cNvPr>
          <p:cNvSpPr txBox="1"/>
          <p:nvPr/>
        </p:nvSpPr>
        <p:spPr>
          <a:xfrm>
            <a:off x="4721038" y="8537035"/>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ADVOCACY ISSUES</a:t>
            </a:r>
          </a:p>
        </p:txBody>
      </p:sp>
      <p:sp>
        <p:nvSpPr>
          <p:cNvPr id="7" name="TextBox 6">
            <a:extLst>
              <a:ext uri="{FF2B5EF4-FFF2-40B4-BE49-F238E27FC236}">
                <a16:creationId xmlns:a16="http://schemas.microsoft.com/office/drawing/2014/main" id="{F78AEAAA-D3C1-604A-9DDF-EDE78C677509}"/>
              </a:ext>
            </a:extLst>
          </p:cNvPr>
          <p:cNvSpPr txBox="1"/>
          <p:nvPr/>
        </p:nvSpPr>
        <p:spPr>
          <a:xfrm>
            <a:off x="4658487" y="-2046045"/>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6CD64A62-E5BA-5CB6-7412-C3180930CB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5710" y="8335842"/>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040EE81A-9070-4CE5-F9E0-3B7AC1A6E87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6942" y="8293496"/>
            <a:ext cx="914400" cy="914400"/>
          </a:xfrm>
          <a:prstGeom prst="rect">
            <a:avLst/>
          </a:prstGeom>
        </p:spPr>
      </p:pic>
      <p:sp>
        <p:nvSpPr>
          <p:cNvPr id="27" name="TextBox 26">
            <a:extLst>
              <a:ext uri="{FF2B5EF4-FFF2-40B4-BE49-F238E27FC236}">
                <a16:creationId xmlns:a16="http://schemas.microsoft.com/office/drawing/2014/main" id="{53D90A1A-8F45-A200-02A8-2D1DD8005FC5}"/>
              </a:ext>
            </a:extLst>
          </p:cNvPr>
          <p:cNvSpPr txBox="1"/>
          <p:nvPr/>
        </p:nvSpPr>
        <p:spPr>
          <a:xfrm>
            <a:off x="6444125" y="1182525"/>
            <a:ext cx="3912450" cy="1323439"/>
          </a:xfrm>
          <a:prstGeom prst="rect">
            <a:avLst/>
          </a:prstGeom>
          <a:noFill/>
        </p:spPr>
        <p:txBody>
          <a:bodyPr wrap="square" rtlCol="0">
            <a:spAutoFit/>
          </a:bodyPr>
          <a:lstStyle/>
          <a:p>
            <a:r>
              <a:rPr lang="en-US" sz="4000">
                <a:solidFill>
                  <a:schemeClr val="tx2"/>
                </a:solidFill>
                <a:latin typeface="FreightSans Pro Bold" panose="02000803040000020004" pitchFamily="2" charset="0"/>
              </a:rPr>
              <a:t>ADVOCACY DRIVEN</a:t>
            </a:r>
          </a:p>
        </p:txBody>
      </p:sp>
      <p:sp>
        <p:nvSpPr>
          <p:cNvPr id="28" name="TextBox 27">
            <a:extLst>
              <a:ext uri="{FF2B5EF4-FFF2-40B4-BE49-F238E27FC236}">
                <a16:creationId xmlns:a16="http://schemas.microsoft.com/office/drawing/2014/main" id="{1EBD7358-32F4-A89C-B2A2-A2851F7DD4D0}"/>
              </a:ext>
            </a:extLst>
          </p:cNvPr>
          <p:cNvSpPr txBox="1"/>
          <p:nvPr/>
        </p:nvSpPr>
        <p:spPr>
          <a:xfrm>
            <a:off x="6460435" y="2443069"/>
            <a:ext cx="4174435" cy="3785652"/>
          </a:xfrm>
          <a:prstGeom prst="rect">
            <a:avLst/>
          </a:prstGeom>
          <a:noFill/>
        </p:spPr>
        <p:txBody>
          <a:bodyPr wrap="square" rtlCol="0">
            <a:spAutoFit/>
          </a:bodyPr>
          <a:lstStyle/>
          <a:p>
            <a:r>
              <a:rPr lang="en-US" sz="2400">
                <a:solidFill>
                  <a:schemeClr val="tx2"/>
                </a:solidFill>
              </a:rPr>
              <a:t>For 2026, the cost of health care is our centerpiece issue. THA’s advocacy comms strategy is focused on cost, insurance, workforce, charity care, rebasing, government spending/tax caps and behavioral health. Our messaging is detailed, proactive and punchy. </a:t>
            </a:r>
            <a:endParaRPr lang="en-US"/>
          </a:p>
        </p:txBody>
      </p:sp>
      <p:pic>
        <p:nvPicPr>
          <p:cNvPr id="29" name="Graphic 28" descr="Line arrow: Straight outline">
            <a:hlinkClick r:id="rId7" action="ppaction://hlinksldjump"/>
            <a:extLst>
              <a:ext uri="{FF2B5EF4-FFF2-40B4-BE49-F238E27FC236}">
                <a16:creationId xmlns:a16="http://schemas.microsoft.com/office/drawing/2014/main" id="{8C41E2C1-D9E2-1370-2804-E4565D6A07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86775" y="303287"/>
            <a:ext cx="914400" cy="914400"/>
          </a:xfrm>
          <a:prstGeom prst="rect">
            <a:avLst/>
          </a:prstGeom>
        </p:spPr>
      </p:pic>
      <p:pic>
        <p:nvPicPr>
          <p:cNvPr id="31" name="Picture 30">
            <a:extLst>
              <a:ext uri="{FF2B5EF4-FFF2-40B4-BE49-F238E27FC236}">
                <a16:creationId xmlns:a16="http://schemas.microsoft.com/office/drawing/2014/main" id="{C0F7A5C3-F0EE-6E0C-144C-E34B266EF0C7}"/>
              </a:ext>
            </a:extLst>
          </p:cNvPr>
          <p:cNvPicPr>
            <a:picLocks noChangeAspect="1"/>
          </p:cNvPicPr>
          <p:nvPr/>
        </p:nvPicPr>
        <p:blipFill>
          <a:blip r:embed="rId8"/>
          <a:stretch>
            <a:fillRect/>
          </a:stretch>
        </p:blipFill>
        <p:spPr>
          <a:xfrm>
            <a:off x="884555" y="1649421"/>
            <a:ext cx="2143127" cy="766763"/>
          </a:xfrm>
          <a:prstGeom prst="rect">
            <a:avLst/>
          </a:prstGeom>
        </p:spPr>
      </p:pic>
      <p:pic>
        <p:nvPicPr>
          <p:cNvPr id="33" name="Picture 32">
            <a:extLst>
              <a:ext uri="{FF2B5EF4-FFF2-40B4-BE49-F238E27FC236}">
                <a16:creationId xmlns:a16="http://schemas.microsoft.com/office/drawing/2014/main" id="{2B391646-FE6F-2E9A-A18E-4D09E304B8AE}"/>
              </a:ext>
            </a:extLst>
          </p:cNvPr>
          <p:cNvPicPr>
            <a:picLocks noChangeAspect="1"/>
          </p:cNvPicPr>
          <p:nvPr/>
        </p:nvPicPr>
        <p:blipFill>
          <a:blip r:embed="rId9"/>
          <a:stretch>
            <a:fillRect/>
          </a:stretch>
        </p:blipFill>
        <p:spPr>
          <a:xfrm>
            <a:off x="884554" y="1182525"/>
            <a:ext cx="2143127" cy="466896"/>
          </a:xfrm>
          <a:prstGeom prst="rect">
            <a:avLst/>
          </a:prstGeom>
        </p:spPr>
      </p:pic>
      <p:pic>
        <p:nvPicPr>
          <p:cNvPr id="35" name="Picture 34">
            <a:extLst>
              <a:ext uri="{FF2B5EF4-FFF2-40B4-BE49-F238E27FC236}">
                <a16:creationId xmlns:a16="http://schemas.microsoft.com/office/drawing/2014/main" id="{73F527EB-BB69-A972-BFEB-014F6754534C}"/>
              </a:ext>
            </a:extLst>
          </p:cNvPr>
          <p:cNvPicPr>
            <a:picLocks noChangeAspect="1"/>
          </p:cNvPicPr>
          <p:nvPr/>
        </p:nvPicPr>
        <p:blipFill>
          <a:blip r:embed="rId10"/>
          <a:stretch>
            <a:fillRect/>
          </a:stretch>
        </p:blipFill>
        <p:spPr>
          <a:xfrm>
            <a:off x="1086372" y="5096810"/>
            <a:ext cx="2124538" cy="700585"/>
          </a:xfrm>
          <a:prstGeom prst="rect">
            <a:avLst/>
          </a:prstGeom>
        </p:spPr>
      </p:pic>
      <p:pic>
        <p:nvPicPr>
          <p:cNvPr id="39" name="Picture 38">
            <a:extLst>
              <a:ext uri="{FF2B5EF4-FFF2-40B4-BE49-F238E27FC236}">
                <a16:creationId xmlns:a16="http://schemas.microsoft.com/office/drawing/2014/main" id="{CE87C770-7EEE-E445-45F1-F7CF6AE56727}"/>
              </a:ext>
            </a:extLst>
          </p:cNvPr>
          <p:cNvPicPr>
            <a:picLocks noChangeAspect="1"/>
          </p:cNvPicPr>
          <p:nvPr/>
        </p:nvPicPr>
        <p:blipFill>
          <a:blip r:embed="rId11"/>
          <a:stretch>
            <a:fillRect/>
          </a:stretch>
        </p:blipFill>
        <p:spPr>
          <a:xfrm>
            <a:off x="3527456" y="4159089"/>
            <a:ext cx="2223104" cy="652433"/>
          </a:xfrm>
          <a:prstGeom prst="rect">
            <a:avLst/>
          </a:prstGeom>
        </p:spPr>
      </p:pic>
      <p:pic>
        <p:nvPicPr>
          <p:cNvPr id="41" name="Picture 40">
            <a:extLst>
              <a:ext uri="{FF2B5EF4-FFF2-40B4-BE49-F238E27FC236}">
                <a16:creationId xmlns:a16="http://schemas.microsoft.com/office/drawing/2014/main" id="{0F8ABA16-A86F-0304-6DA9-248A4E530DB6}"/>
              </a:ext>
            </a:extLst>
          </p:cNvPr>
          <p:cNvPicPr>
            <a:picLocks noChangeAspect="1"/>
          </p:cNvPicPr>
          <p:nvPr/>
        </p:nvPicPr>
        <p:blipFill>
          <a:blip r:embed="rId12"/>
          <a:stretch>
            <a:fillRect/>
          </a:stretch>
        </p:blipFill>
        <p:spPr>
          <a:xfrm>
            <a:off x="3527456" y="3557347"/>
            <a:ext cx="2223104" cy="601742"/>
          </a:xfrm>
          <a:prstGeom prst="rect">
            <a:avLst/>
          </a:prstGeom>
        </p:spPr>
      </p:pic>
    </p:spTree>
    <p:extLst>
      <p:ext uri="{BB962C8B-B14F-4D97-AF65-F5344CB8AC3E}">
        <p14:creationId xmlns:p14="http://schemas.microsoft.com/office/powerpoint/2010/main" val="35371127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7EDEA6D7-4198-F8DF-C133-D36A0A6A1C19}"/>
              </a:ext>
            </a:extLst>
          </p:cNvPr>
          <p:cNvPicPr>
            <a:picLocks noGrp="1"/>
          </p:cNvPicPr>
          <p:nvPr>
            <p:ph type="pic" sz="quarter" idx="17"/>
          </p:nvPr>
        </p:nvPicPr>
        <p:blipFill>
          <a:blip r:embed="rId2"/>
          <a:srcRect t="5265" b="5265"/>
          <a:stretch/>
        </p:blipFill>
        <p:spPr>
          <a:xfrm>
            <a:off x="574706" y="685800"/>
            <a:ext cx="5486400" cy="5486400"/>
          </a:xfrm>
        </p:spPr>
      </p:pic>
      <p:sp>
        <p:nvSpPr>
          <p:cNvPr id="2" name="Oval 1">
            <a:extLst>
              <a:ext uri="{FF2B5EF4-FFF2-40B4-BE49-F238E27FC236}">
                <a16:creationId xmlns:a16="http://schemas.microsoft.com/office/drawing/2014/main" id="{81BAF37D-4C92-9304-DD3F-FB82D446F9E4}"/>
              </a:ext>
            </a:extLst>
          </p:cNvPr>
          <p:cNvSpPr/>
          <p:nvPr/>
        </p:nvSpPr>
        <p:spPr>
          <a:xfrm>
            <a:off x="-1851660" y="-283671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69B8DD3-AC1C-399D-AF2C-28E7154AF0D4}"/>
              </a:ext>
            </a:extLst>
          </p:cNvPr>
          <p:cNvSpPr/>
          <p:nvPr/>
        </p:nvSpPr>
        <p:spPr>
          <a:xfrm>
            <a:off x="-1790616" y="8105279"/>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B970DEB-799F-B4E4-231B-8DB2EFD7D0B7}"/>
              </a:ext>
            </a:extLst>
          </p:cNvPr>
          <p:cNvSpPr txBox="1"/>
          <p:nvPr/>
        </p:nvSpPr>
        <p:spPr>
          <a:xfrm>
            <a:off x="4721038" y="8715939"/>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EXPAND REACH</a:t>
            </a:r>
          </a:p>
        </p:txBody>
      </p:sp>
      <p:sp>
        <p:nvSpPr>
          <p:cNvPr id="7" name="TextBox 6">
            <a:extLst>
              <a:ext uri="{FF2B5EF4-FFF2-40B4-BE49-F238E27FC236}">
                <a16:creationId xmlns:a16="http://schemas.microsoft.com/office/drawing/2014/main" id="{6509BF7F-4340-8714-9A61-EE27C020A794}"/>
              </a:ext>
            </a:extLst>
          </p:cNvPr>
          <p:cNvSpPr txBox="1"/>
          <p:nvPr/>
        </p:nvSpPr>
        <p:spPr>
          <a:xfrm>
            <a:off x="4658487" y="-2411169"/>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ADAF7672-DD1F-AADB-7291-50C345FF59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5710" y="8514746"/>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40E4FC3E-2D36-1862-CC15-7E0CDC6675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6942" y="8472400"/>
            <a:ext cx="914400" cy="914400"/>
          </a:xfrm>
          <a:prstGeom prst="rect">
            <a:avLst/>
          </a:prstGeom>
        </p:spPr>
      </p:pic>
      <p:sp>
        <p:nvSpPr>
          <p:cNvPr id="25" name="TextBox 24">
            <a:extLst>
              <a:ext uri="{FF2B5EF4-FFF2-40B4-BE49-F238E27FC236}">
                <a16:creationId xmlns:a16="http://schemas.microsoft.com/office/drawing/2014/main" id="{7A68D382-4647-145C-657B-4B100337FE09}"/>
              </a:ext>
            </a:extLst>
          </p:cNvPr>
          <p:cNvSpPr txBox="1"/>
          <p:nvPr/>
        </p:nvSpPr>
        <p:spPr>
          <a:xfrm>
            <a:off x="6444125" y="877841"/>
            <a:ext cx="3912450" cy="1323439"/>
          </a:xfrm>
          <a:prstGeom prst="rect">
            <a:avLst/>
          </a:prstGeom>
          <a:noFill/>
        </p:spPr>
        <p:txBody>
          <a:bodyPr wrap="square" rtlCol="0">
            <a:spAutoFit/>
          </a:bodyPr>
          <a:lstStyle/>
          <a:p>
            <a:r>
              <a:rPr lang="en-US" sz="4000">
                <a:solidFill>
                  <a:schemeClr val="tx2"/>
                </a:solidFill>
                <a:latin typeface="FreightSans Pro Bold" panose="02000803040000020004" pitchFamily="2" charset="0"/>
              </a:rPr>
              <a:t>FURTHER,</a:t>
            </a:r>
          </a:p>
          <a:p>
            <a:r>
              <a:rPr lang="en-US" sz="4000">
                <a:solidFill>
                  <a:schemeClr val="tx2"/>
                </a:solidFill>
                <a:latin typeface="FreightSans Pro Bold" panose="02000803040000020004" pitchFamily="2" charset="0"/>
              </a:rPr>
              <a:t>FASTER</a:t>
            </a:r>
          </a:p>
        </p:txBody>
      </p:sp>
      <p:sp>
        <p:nvSpPr>
          <p:cNvPr id="26" name="TextBox 25">
            <a:extLst>
              <a:ext uri="{FF2B5EF4-FFF2-40B4-BE49-F238E27FC236}">
                <a16:creationId xmlns:a16="http://schemas.microsoft.com/office/drawing/2014/main" id="{9B4B42CF-798C-C1E4-8CFF-0C223024F16A}"/>
              </a:ext>
            </a:extLst>
          </p:cNvPr>
          <p:cNvSpPr txBox="1"/>
          <p:nvPr/>
        </p:nvSpPr>
        <p:spPr>
          <a:xfrm>
            <a:off x="6460435" y="2138385"/>
            <a:ext cx="4417771" cy="4154984"/>
          </a:xfrm>
          <a:prstGeom prst="rect">
            <a:avLst/>
          </a:prstGeom>
          <a:noFill/>
        </p:spPr>
        <p:txBody>
          <a:bodyPr wrap="square" rtlCol="0">
            <a:spAutoFit/>
          </a:bodyPr>
          <a:lstStyle/>
          <a:p>
            <a:r>
              <a:rPr lang="en-US" sz="2400">
                <a:solidFill>
                  <a:schemeClr val="tx2"/>
                </a:solidFill>
              </a:rPr>
              <a:t>For 2026, THA Comms has implemented AI-powered technology to help ensure THA is a major digital voice of authority in health care. We are extending our reach on tough issues without sacrificing credibility. THA’s messaging and analytics are competitive nationally. </a:t>
            </a:r>
          </a:p>
          <a:p>
            <a:r>
              <a:rPr lang="en-US" sz="2400" b="1">
                <a:solidFill>
                  <a:schemeClr val="tx2"/>
                </a:solidFill>
              </a:rPr>
              <a:t>Benchmarking against: </a:t>
            </a:r>
            <a:r>
              <a:rPr lang="en-US" sz="2400">
                <a:solidFill>
                  <a:schemeClr val="tx2"/>
                </a:solidFill>
              </a:rPr>
              <a:t>TAHP, BCBS, AHA, AV, ACHE, TAB, others</a:t>
            </a:r>
            <a:endParaRPr lang="en-US"/>
          </a:p>
        </p:txBody>
      </p:sp>
      <p:pic>
        <p:nvPicPr>
          <p:cNvPr id="27" name="Graphic 26" descr="Line arrow: Straight outline">
            <a:hlinkClick r:id="rId7" action="ppaction://hlinksldjump"/>
            <a:extLst>
              <a:ext uri="{FF2B5EF4-FFF2-40B4-BE49-F238E27FC236}">
                <a16:creationId xmlns:a16="http://schemas.microsoft.com/office/drawing/2014/main" id="{FA8A0E51-E40A-E270-853C-5AF2BAC6B4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86775" y="303287"/>
            <a:ext cx="914400" cy="914400"/>
          </a:xfrm>
          <a:prstGeom prst="rect">
            <a:avLst/>
          </a:prstGeom>
        </p:spPr>
      </p:pic>
    </p:spTree>
    <p:extLst>
      <p:ext uri="{BB962C8B-B14F-4D97-AF65-F5344CB8AC3E}">
        <p14:creationId xmlns:p14="http://schemas.microsoft.com/office/powerpoint/2010/main" val="18968729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No alternative text description for this image">
            <a:extLst>
              <a:ext uri="{FF2B5EF4-FFF2-40B4-BE49-F238E27FC236}">
                <a16:creationId xmlns:a16="http://schemas.microsoft.com/office/drawing/2014/main" id="{294F79A3-7BAC-7124-4FB5-97131E37EA20}"/>
              </a:ext>
            </a:extLst>
          </p:cNvPr>
          <p:cNvPicPr>
            <a:picLocks noGrp="1" noChangeArrowheads="1"/>
          </p:cNvPicPr>
          <p:nvPr>
            <p:ph type="pic" sz="quarter" idx="19"/>
          </p:nvPr>
        </p:nvPicPr>
        <p:blipFill>
          <a:blip r:embed="rId2">
            <a:extLst>
              <a:ext uri="{28A0092B-C50C-407E-A947-70E740481C1C}">
                <a14:useLocalDpi xmlns:a14="http://schemas.microsoft.com/office/drawing/2010/main" val="0"/>
              </a:ext>
            </a:extLst>
          </a:blip>
          <a:srcRect l="2855" r="2855"/>
          <a:stretch>
            <a:fillRect/>
          </a:stretch>
        </p:blipFill>
        <p:spPr bwMode="auto">
          <a:xfrm>
            <a:off x="772510" y="743839"/>
            <a:ext cx="5486400" cy="54864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4B62DFBD-9EC5-2B99-7A88-1434285C3671}"/>
              </a:ext>
            </a:extLst>
          </p:cNvPr>
          <p:cNvSpPr/>
          <p:nvPr/>
        </p:nvSpPr>
        <p:spPr>
          <a:xfrm>
            <a:off x="-1851660" y="-317464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4F0A573-EB88-681C-A994-0CDBCBF4BB96}"/>
              </a:ext>
            </a:extLst>
          </p:cNvPr>
          <p:cNvSpPr/>
          <p:nvPr/>
        </p:nvSpPr>
        <p:spPr>
          <a:xfrm>
            <a:off x="-1790616" y="8668109"/>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5107B5D-C2C1-EF81-85C5-27A9DB1BF9F9}"/>
              </a:ext>
            </a:extLst>
          </p:cNvPr>
          <p:cNvSpPr txBox="1"/>
          <p:nvPr/>
        </p:nvSpPr>
        <p:spPr>
          <a:xfrm>
            <a:off x="4330261" y="9278769"/>
            <a:ext cx="3369831"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AUTHENTIC &amp; EFFICIENT</a:t>
            </a:r>
          </a:p>
        </p:txBody>
      </p:sp>
      <p:sp>
        <p:nvSpPr>
          <p:cNvPr id="7" name="TextBox 6">
            <a:extLst>
              <a:ext uri="{FF2B5EF4-FFF2-40B4-BE49-F238E27FC236}">
                <a16:creationId xmlns:a16="http://schemas.microsoft.com/office/drawing/2014/main" id="{AB92DF9E-1A01-66E2-CD31-17C9FB5BB556}"/>
              </a:ext>
            </a:extLst>
          </p:cNvPr>
          <p:cNvSpPr txBox="1"/>
          <p:nvPr/>
        </p:nvSpPr>
        <p:spPr>
          <a:xfrm>
            <a:off x="4658487" y="-2749099"/>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130B94B4-C22D-2D02-6D41-E0DC0E2500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5710" y="9077576"/>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B80EA214-9C37-3FDA-F985-EB3E01DE7E7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6942" y="9035230"/>
            <a:ext cx="914400" cy="914400"/>
          </a:xfrm>
          <a:prstGeom prst="rect">
            <a:avLst/>
          </a:prstGeom>
        </p:spPr>
      </p:pic>
      <p:sp>
        <p:nvSpPr>
          <p:cNvPr id="26" name="TextBox 25">
            <a:extLst>
              <a:ext uri="{FF2B5EF4-FFF2-40B4-BE49-F238E27FC236}">
                <a16:creationId xmlns:a16="http://schemas.microsoft.com/office/drawing/2014/main" id="{8382DEA4-D961-D0F0-2532-3880F784BFFC}"/>
              </a:ext>
            </a:extLst>
          </p:cNvPr>
          <p:cNvSpPr txBox="1"/>
          <p:nvPr/>
        </p:nvSpPr>
        <p:spPr>
          <a:xfrm>
            <a:off x="6444125" y="1217687"/>
            <a:ext cx="4486634" cy="1323439"/>
          </a:xfrm>
          <a:prstGeom prst="rect">
            <a:avLst/>
          </a:prstGeom>
          <a:noFill/>
        </p:spPr>
        <p:txBody>
          <a:bodyPr wrap="square" rtlCol="0">
            <a:spAutoFit/>
          </a:bodyPr>
          <a:lstStyle/>
          <a:p>
            <a:r>
              <a:rPr lang="en-US" sz="4000">
                <a:solidFill>
                  <a:schemeClr val="tx2"/>
                </a:solidFill>
                <a:latin typeface="FreightSans Pro Bold" panose="02000803040000020004" pitchFamily="2" charset="0"/>
              </a:rPr>
              <a:t>AUTHENTIC </a:t>
            </a:r>
          </a:p>
          <a:p>
            <a:r>
              <a:rPr lang="en-US" sz="4000">
                <a:solidFill>
                  <a:schemeClr val="tx2"/>
                </a:solidFill>
                <a:latin typeface="FreightSans Pro Bold" panose="02000803040000020004" pitchFamily="2" charset="0"/>
              </a:rPr>
              <a:t>&amp; LEADING-EDGE</a:t>
            </a:r>
          </a:p>
        </p:txBody>
      </p:sp>
      <p:sp>
        <p:nvSpPr>
          <p:cNvPr id="27" name="TextBox 26">
            <a:extLst>
              <a:ext uri="{FF2B5EF4-FFF2-40B4-BE49-F238E27FC236}">
                <a16:creationId xmlns:a16="http://schemas.microsoft.com/office/drawing/2014/main" id="{DEAF9111-73C6-BA08-C4BF-EF13F4DF6434}"/>
              </a:ext>
            </a:extLst>
          </p:cNvPr>
          <p:cNvSpPr txBox="1"/>
          <p:nvPr/>
        </p:nvSpPr>
        <p:spPr>
          <a:xfrm>
            <a:off x="6460436" y="2478231"/>
            <a:ext cx="4114800" cy="3785652"/>
          </a:xfrm>
          <a:prstGeom prst="rect">
            <a:avLst/>
          </a:prstGeom>
          <a:noFill/>
        </p:spPr>
        <p:txBody>
          <a:bodyPr wrap="square" rtlCol="0">
            <a:spAutoFit/>
          </a:bodyPr>
          <a:lstStyle/>
          <a:p>
            <a:r>
              <a:rPr lang="en-US" sz="2400">
                <a:solidFill>
                  <a:schemeClr val="tx2"/>
                </a:solidFill>
              </a:rPr>
              <a:t>Informed by analytics and a scrappy, innovative team, THA Comms uses authentic photography, advocacy depth, poignant storytelling and cutting-edge graphics to stay ahead of adversaries. We are maximizing our presence through digital algorithms, including AI crawlers.</a:t>
            </a:r>
            <a:endParaRPr lang="en-US"/>
          </a:p>
        </p:txBody>
      </p:sp>
      <p:pic>
        <p:nvPicPr>
          <p:cNvPr id="28" name="Graphic 27" descr="Line arrow: Straight outline">
            <a:hlinkClick r:id="rId7" action="ppaction://hlinksldjump"/>
            <a:extLst>
              <a:ext uri="{FF2B5EF4-FFF2-40B4-BE49-F238E27FC236}">
                <a16:creationId xmlns:a16="http://schemas.microsoft.com/office/drawing/2014/main" id="{D2D648A7-85AC-DAFA-8F01-7032EA6AB3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86775" y="303287"/>
            <a:ext cx="914400" cy="914400"/>
          </a:xfrm>
          <a:prstGeom prst="rect">
            <a:avLst/>
          </a:prstGeom>
        </p:spPr>
      </p:pic>
    </p:spTree>
    <p:extLst>
      <p:ext uri="{BB962C8B-B14F-4D97-AF65-F5344CB8AC3E}">
        <p14:creationId xmlns:p14="http://schemas.microsoft.com/office/powerpoint/2010/main" val="1080808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64BB134F-2DCD-1BDB-06BC-5DF91654CB5B}"/>
              </a:ext>
            </a:extLst>
          </p:cNvPr>
          <p:cNvPicPr>
            <a:picLocks noGrp="1"/>
          </p:cNvPicPr>
          <p:nvPr>
            <p:ph type="pic" sz="quarter" idx="18"/>
          </p:nvPr>
        </p:nvPicPr>
        <p:blipFill>
          <a:blip r:embed="rId2"/>
          <a:srcRect l="2855" r="2855"/>
          <a:stretch/>
        </p:blipFill>
        <p:spPr>
          <a:xfrm>
            <a:off x="772510" y="685800"/>
            <a:ext cx="5486400" cy="5486400"/>
          </a:xfrm>
          <a:prstGeom prst="rect">
            <a:avLst/>
          </a:prstGeom>
        </p:spPr>
      </p:pic>
      <p:sp>
        <p:nvSpPr>
          <p:cNvPr id="2" name="Oval 1">
            <a:extLst>
              <a:ext uri="{FF2B5EF4-FFF2-40B4-BE49-F238E27FC236}">
                <a16:creationId xmlns:a16="http://schemas.microsoft.com/office/drawing/2014/main" id="{EDB36075-1A7D-A4B2-F5B4-A08EC4DF3065}"/>
              </a:ext>
            </a:extLst>
          </p:cNvPr>
          <p:cNvSpPr/>
          <p:nvPr/>
        </p:nvSpPr>
        <p:spPr>
          <a:xfrm>
            <a:off x="-1851660" y="-353245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5ED292CD-465B-073C-D9D3-62146BC303AC}"/>
              </a:ext>
            </a:extLst>
          </p:cNvPr>
          <p:cNvSpPr/>
          <p:nvPr/>
        </p:nvSpPr>
        <p:spPr>
          <a:xfrm>
            <a:off x="-1790616" y="8330593"/>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7276973-EE1A-CB6A-C30F-7C46ED0FEC61}"/>
              </a:ext>
            </a:extLst>
          </p:cNvPr>
          <p:cNvSpPr txBox="1"/>
          <p:nvPr/>
        </p:nvSpPr>
        <p:spPr>
          <a:xfrm>
            <a:off x="4721038" y="8941253"/>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COMMS SUMMIT</a:t>
            </a:r>
          </a:p>
        </p:txBody>
      </p:sp>
      <p:sp>
        <p:nvSpPr>
          <p:cNvPr id="8" name="TextBox 7">
            <a:extLst>
              <a:ext uri="{FF2B5EF4-FFF2-40B4-BE49-F238E27FC236}">
                <a16:creationId xmlns:a16="http://schemas.microsoft.com/office/drawing/2014/main" id="{EDF82F61-6E76-99E5-419D-C44481A19C8E}"/>
              </a:ext>
            </a:extLst>
          </p:cNvPr>
          <p:cNvSpPr txBox="1"/>
          <p:nvPr/>
        </p:nvSpPr>
        <p:spPr>
          <a:xfrm>
            <a:off x="4658487" y="-3106908"/>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9" name="Graphic 8" descr="Line arrow: Straight outline">
            <a:hlinkClick r:id="" action="ppaction://hlinkshowjump?jump=previousslide"/>
            <a:extLst>
              <a:ext uri="{FF2B5EF4-FFF2-40B4-BE49-F238E27FC236}">
                <a16:creationId xmlns:a16="http://schemas.microsoft.com/office/drawing/2014/main" id="{A1425C09-40B7-15E1-CF61-12C1095DF8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5710" y="8740060"/>
            <a:ext cx="914400" cy="914400"/>
          </a:xfrm>
          <a:prstGeom prst="rect">
            <a:avLst/>
          </a:prstGeom>
        </p:spPr>
      </p:pic>
      <p:pic>
        <p:nvPicPr>
          <p:cNvPr id="10" name="Graphic 9" descr="Arrow Right outline">
            <a:hlinkClick r:id="" action="ppaction://hlinkshowjump?jump=nextslide"/>
            <a:extLst>
              <a:ext uri="{FF2B5EF4-FFF2-40B4-BE49-F238E27FC236}">
                <a16:creationId xmlns:a16="http://schemas.microsoft.com/office/drawing/2014/main" id="{41217FB6-1E3C-CF0A-196A-B788F6CBAEE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16942" y="8697714"/>
            <a:ext cx="914400" cy="914400"/>
          </a:xfrm>
          <a:prstGeom prst="rect">
            <a:avLst/>
          </a:prstGeom>
        </p:spPr>
      </p:pic>
      <p:sp>
        <p:nvSpPr>
          <p:cNvPr id="21" name="TextBox 20">
            <a:extLst>
              <a:ext uri="{FF2B5EF4-FFF2-40B4-BE49-F238E27FC236}">
                <a16:creationId xmlns:a16="http://schemas.microsoft.com/office/drawing/2014/main" id="{C6C26580-5721-5D45-A591-D8D161C3073D}"/>
              </a:ext>
            </a:extLst>
          </p:cNvPr>
          <p:cNvSpPr txBox="1"/>
          <p:nvPr/>
        </p:nvSpPr>
        <p:spPr>
          <a:xfrm>
            <a:off x="6444124" y="1217687"/>
            <a:ext cx="4647945" cy="1323439"/>
          </a:xfrm>
          <a:prstGeom prst="rect">
            <a:avLst/>
          </a:prstGeom>
          <a:noFill/>
        </p:spPr>
        <p:txBody>
          <a:bodyPr wrap="square" rtlCol="0">
            <a:spAutoFit/>
          </a:bodyPr>
          <a:lstStyle/>
          <a:p>
            <a:r>
              <a:rPr lang="en-US" sz="4000">
                <a:solidFill>
                  <a:schemeClr val="tx2"/>
                </a:solidFill>
                <a:latin typeface="FreightSans Pro Bold" panose="02000803040000020004" pitchFamily="2" charset="0"/>
              </a:rPr>
              <a:t>COMMUNICATORS SUMMIT</a:t>
            </a:r>
          </a:p>
        </p:txBody>
      </p:sp>
      <p:sp>
        <p:nvSpPr>
          <p:cNvPr id="23" name="TextBox 22">
            <a:extLst>
              <a:ext uri="{FF2B5EF4-FFF2-40B4-BE49-F238E27FC236}">
                <a16:creationId xmlns:a16="http://schemas.microsoft.com/office/drawing/2014/main" id="{47744980-FBAF-7DD0-3CB9-1A7CBFB39706}"/>
              </a:ext>
            </a:extLst>
          </p:cNvPr>
          <p:cNvSpPr txBox="1"/>
          <p:nvPr/>
        </p:nvSpPr>
        <p:spPr>
          <a:xfrm>
            <a:off x="6460435" y="2478231"/>
            <a:ext cx="4412973" cy="3785652"/>
          </a:xfrm>
          <a:prstGeom prst="rect">
            <a:avLst/>
          </a:prstGeom>
          <a:noFill/>
        </p:spPr>
        <p:txBody>
          <a:bodyPr wrap="square" rtlCol="0">
            <a:spAutoFit/>
          </a:bodyPr>
          <a:lstStyle/>
          <a:p>
            <a:r>
              <a:rPr lang="en-US" sz="2400" dirty="0">
                <a:solidFill>
                  <a:schemeClr val="tx2"/>
                </a:solidFill>
              </a:rPr>
              <a:t>We’re there! THA’s third annual Texas Hospital Communicators Summit engages hospital comms execs in advocacy issues and unifies the industry in a forward-facing way. This year’s agenda focuses on comms trends, AI, innovation and fresh voices from the next generation of health communicators. </a:t>
            </a:r>
            <a:endParaRPr lang="en-US" dirty="0"/>
          </a:p>
        </p:txBody>
      </p:sp>
      <p:pic>
        <p:nvPicPr>
          <p:cNvPr id="24" name="Graphic 23" descr="Line arrow: Straight outline">
            <a:hlinkClick r:id="rId7" action="ppaction://hlinksldjump"/>
            <a:extLst>
              <a:ext uri="{FF2B5EF4-FFF2-40B4-BE49-F238E27FC236}">
                <a16:creationId xmlns:a16="http://schemas.microsoft.com/office/drawing/2014/main" id="{40104483-5777-B910-8DD8-2879342B78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86775" y="303287"/>
            <a:ext cx="914400" cy="914400"/>
          </a:xfrm>
          <a:prstGeom prst="rect">
            <a:avLst/>
          </a:prstGeom>
        </p:spPr>
      </p:pic>
      <p:pic>
        <p:nvPicPr>
          <p:cNvPr id="26" name="Graphic 25" descr="Arrow Right outline">
            <a:hlinkClick r:id="" action="ppaction://hlinkshowjump?jump=nextslide"/>
            <a:extLst>
              <a:ext uri="{FF2B5EF4-FFF2-40B4-BE49-F238E27FC236}">
                <a16:creationId xmlns:a16="http://schemas.microsoft.com/office/drawing/2014/main" id="{6255D969-B50D-595D-95DB-3C15211091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56843" y="5640313"/>
            <a:ext cx="914400" cy="914400"/>
          </a:xfrm>
          <a:prstGeom prst="rect">
            <a:avLst/>
          </a:prstGeom>
        </p:spPr>
      </p:pic>
    </p:spTree>
    <p:extLst>
      <p:ext uri="{BB962C8B-B14F-4D97-AF65-F5344CB8AC3E}">
        <p14:creationId xmlns:p14="http://schemas.microsoft.com/office/powerpoint/2010/main" val="2260456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39E8F8-2F12-F1AC-5600-0DC049BDF66F}"/>
              </a:ext>
            </a:extLst>
          </p:cNvPr>
          <p:cNvPicPr>
            <a:picLocks noChangeAspect="1"/>
          </p:cNvPicPr>
          <p:nvPr/>
        </p:nvPicPr>
        <p:blipFill rotWithShape="1">
          <a:blip r:embed="rId3"/>
          <a:srcRect l="-10847" r="10847"/>
          <a:stretch/>
        </p:blipFill>
        <p:spPr>
          <a:xfrm>
            <a:off x="8085346" y="4008429"/>
            <a:ext cx="3292739" cy="2743199"/>
          </a:xfrm>
          <a:prstGeom prst="rect">
            <a:avLst/>
          </a:prstGeom>
        </p:spPr>
      </p:pic>
      <p:pic>
        <p:nvPicPr>
          <p:cNvPr id="3" name="Picture 2">
            <a:extLst>
              <a:ext uri="{FF2B5EF4-FFF2-40B4-BE49-F238E27FC236}">
                <a16:creationId xmlns:a16="http://schemas.microsoft.com/office/drawing/2014/main" id="{E5352FA7-2234-B65E-0033-05054634D314}"/>
              </a:ext>
            </a:extLst>
          </p:cNvPr>
          <p:cNvPicPr>
            <a:picLocks noChangeAspect="1"/>
          </p:cNvPicPr>
          <p:nvPr/>
        </p:nvPicPr>
        <p:blipFill>
          <a:blip r:embed="rId4"/>
          <a:stretch>
            <a:fillRect/>
          </a:stretch>
        </p:blipFill>
        <p:spPr>
          <a:xfrm>
            <a:off x="5304453" y="4008430"/>
            <a:ext cx="3002159" cy="2747962"/>
          </a:xfrm>
          <a:prstGeom prst="rect">
            <a:avLst/>
          </a:prstGeom>
        </p:spPr>
      </p:pic>
      <p:sp>
        <p:nvSpPr>
          <p:cNvPr id="6" name="TextBox 5">
            <a:extLst>
              <a:ext uri="{FF2B5EF4-FFF2-40B4-BE49-F238E27FC236}">
                <a16:creationId xmlns:a16="http://schemas.microsoft.com/office/drawing/2014/main" id="{08D044FC-215B-A9F1-E7BF-CC402C496D79}"/>
              </a:ext>
            </a:extLst>
          </p:cNvPr>
          <p:cNvSpPr txBox="1"/>
          <p:nvPr/>
        </p:nvSpPr>
        <p:spPr>
          <a:xfrm>
            <a:off x="322518" y="227298"/>
            <a:ext cx="11343618" cy="707886"/>
          </a:xfrm>
          <a:prstGeom prst="rect">
            <a:avLst/>
          </a:prstGeom>
          <a:noFill/>
        </p:spPr>
        <p:txBody>
          <a:bodyPr wrap="square" rtlCol="0">
            <a:spAutoFit/>
          </a:bodyPr>
          <a:lstStyle/>
          <a:p>
            <a:r>
              <a:rPr lang="en-US" sz="4000" dirty="0">
                <a:solidFill>
                  <a:schemeClr val="tx2"/>
                </a:solidFill>
                <a:latin typeface="FreightSans Pro Bold" panose="02000803040000020004" pitchFamily="2" charset="0"/>
              </a:rPr>
              <a:t>THA Board + Comms: </a:t>
            </a:r>
            <a:r>
              <a:rPr lang="en-US" sz="4000" dirty="0">
                <a:solidFill>
                  <a:schemeClr val="tx2"/>
                </a:solidFill>
                <a:latin typeface="FreightSans Pro Book" panose="02000606030000020004" pitchFamily="2" charset="0"/>
              </a:rPr>
              <a:t>Leaders in Action</a:t>
            </a:r>
          </a:p>
        </p:txBody>
      </p:sp>
      <p:pic>
        <p:nvPicPr>
          <p:cNvPr id="28" name="Picture 27">
            <a:extLst>
              <a:ext uri="{FF2B5EF4-FFF2-40B4-BE49-F238E27FC236}">
                <a16:creationId xmlns:a16="http://schemas.microsoft.com/office/drawing/2014/main" id="{DC26FB0D-372D-F225-13C1-7D65A6BDCEFD}"/>
              </a:ext>
            </a:extLst>
          </p:cNvPr>
          <p:cNvPicPr>
            <a:picLocks noChangeAspect="1"/>
          </p:cNvPicPr>
          <p:nvPr/>
        </p:nvPicPr>
        <p:blipFill>
          <a:blip r:embed="rId5"/>
          <a:stretch>
            <a:fillRect/>
          </a:stretch>
        </p:blipFill>
        <p:spPr>
          <a:xfrm>
            <a:off x="180859" y="3984300"/>
            <a:ext cx="5055321" cy="2796224"/>
          </a:xfrm>
          <a:prstGeom prst="rect">
            <a:avLst/>
          </a:prstGeom>
        </p:spPr>
      </p:pic>
      <p:pic>
        <p:nvPicPr>
          <p:cNvPr id="4" name="Picture 3" descr="A group of people posing for a photo&#10;&#10;Description automatically generated">
            <a:extLst>
              <a:ext uri="{FF2B5EF4-FFF2-40B4-BE49-F238E27FC236}">
                <a16:creationId xmlns:a16="http://schemas.microsoft.com/office/drawing/2014/main" id="{231D5E1D-A0DD-3A06-F1DF-4062DAAC8BB9}"/>
              </a:ext>
            </a:extLst>
          </p:cNvPr>
          <p:cNvPicPr>
            <a:picLocks noChangeAspect="1"/>
          </p:cNvPicPr>
          <p:nvPr/>
        </p:nvPicPr>
        <p:blipFill rotWithShape="1">
          <a:blip r:embed="rId6">
            <a:extLst>
              <a:ext uri="{28A0092B-C50C-407E-A947-70E740481C1C}">
                <a14:useLocalDpi xmlns:a14="http://schemas.microsoft.com/office/drawing/2010/main" val="0"/>
              </a:ext>
            </a:extLst>
          </a:blip>
          <a:srcRect l="6064" t="23530" r="6082" b="14993"/>
          <a:stretch/>
        </p:blipFill>
        <p:spPr>
          <a:xfrm>
            <a:off x="3235885" y="1132862"/>
            <a:ext cx="5694533" cy="2656818"/>
          </a:xfrm>
          <a:prstGeom prst="rect">
            <a:avLst/>
          </a:prstGeom>
        </p:spPr>
      </p:pic>
      <p:pic>
        <p:nvPicPr>
          <p:cNvPr id="7" name="Picture 6" descr="A group of people sitting at a table&#10;&#10;Description automatically generated">
            <a:extLst>
              <a:ext uri="{FF2B5EF4-FFF2-40B4-BE49-F238E27FC236}">
                <a16:creationId xmlns:a16="http://schemas.microsoft.com/office/drawing/2014/main" id="{7BF571C5-069A-DB34-5709-1D57A55DBC5F}"/>
              </a:ext>
            </a:extLst>
          </p:cNvPr>
          <p:cNvPicPr>
            <a:picLocks noChangeAspect="1"/>
          </p:cNvPicPr>
          <p:nvPr/>
        </p:nvPicPr>
        <p:blipFill rotWithShape="1">
          <a:blip r:embed="rId7">
            <a:extLst>
              <a:ext uri="{28A0092B-C50C-407E-A947-70E740481C1C}">
                <a14:useLocalDpi xmlns:a14="http://schemas.microsoft.com/office/drawing/2010/main" val="0"/>
              </a:ext>
            </a:extLst>
          </a:blip>
          <a:srcRect l="17403" t="3927" r="14144"/>
          <a:stretch/>
        </p:blipFill>
        <p:spPr>
          <a:xfrm>
            <a:off x="180859" y="1087660"/>
            <a:ext cx="2887461" cy="2702020"/>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5B490FEF-3793-ED6A-8E74-E7ADC2EF6700}"/>
              </a:ext>
            </a:extLst>
          </p:cNvPr>
          <p:cNvPicPr>
            <a:picLocks noChangeAspect="1"/>
          </p:cNvPicPr>
          <p:nvPr/>
        </p:nvPicPr>
        <p:blipFill rotWithShape="1">
          <a:blip r:embed="rId8">
            <a:extLst>
              <a:ext uri="{28A0092B-C50C-407E-A947-70E740481C1C}">
                <a14:useLocalDpi xmlns:a14="http://schemas.microsoft.com/office/drawing/2010/main" val="0"/>
              </a:ext>
            </a:extLst>
          </a:blip>
          <a:srcRect l="42305" t="18519" r="20267" b="18519"/>
          <a:stretch/>
        </p:blipFill>
        <p:spPr>
          <a:xfrm>
            <a:off x="9097983" y="1129804"/>
            <a:ext cx="2368683" cy="2656818"/>
          </a:xfrm>
          <a:prstGeom prst="rect">
            <a:avLst/>
          </a:prstGeom>
        </p:spPr>
      </p:pic>
    </p:spTree>
    <p:extLst>
      <p:ext uri="{BB962C8B-B14F-4D97-AF65-F5344CB8AC3E}">
        <p14:creationId xmlns:p14="http://schemas.microsoft.com/office/powerpoint/2010/main" val="3668203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EACF51A8-06DA-7D66-59A2-5BDBC36295AC}"/>
              </a:ext>
            </a:extLst>
          </p:cNvPr>
          <p:cNvPicPr>
            <a:picLocks noChangeAspect="1"/>
          </p:cNvPicPr>
          <p:nvPr/>
        </p:nvPicPr>
        <p:blipFill>
          <a:blip r:embed="rId2"/>
          <a:stretch>
            <a:fillRect/>
          </a:stretch>
        </p:blipFill>
        <p:spPr>
          <a:xfrm>
            <a:off x="6427445" y="2408575"/>
            <a:ext cx="1712238" cy="1679310"/>
          </a:xfrm>
          <a:prstGeom prst="rect">
            <a:avLst/>
          </a:prstGeom>
        </p:spPr>
      </p:pic>
      <p:sp>
        <p:nvSpPr>
          <p:cNvPr id="32" name="TextBox 31">
            <a:extLst>
              <a:ext uri="{FF2B5EF4-FFF2-40B4-BE49-F238E27FC236}">
                <a16:creationId xmlns:a16="http://schemas.microsoft.com/office/drawing/2014/main" id="{0007A8ED-0F77-448F-B26B-656184763B5D}"/>
              </a:ext>
            </a:extLst>
          </p:cNvPr>
          <p:cNvSpPr txBox="1"/>
          <p:nvPr/>
        </p:nvSpPr>
        <p:spPr>
          <a:xfrm>
            <a:off x="409206" y="279475"/>
            <a:ext cx="10804754" cy="707886"/>
          </a:xfrm>
          <a:prstGeom prst="rect">
            <a:avLst/>
          </a:prstGeom>
          <a:noFill/>
        </p:spPr>
        <p:txBody>
          <a:bodyPr wrap="square" rtlCol="0">
            <a:spAutoFit/>
          </a:bodyPr>
          <a:lstStyle/>
          <a:p>
            <a:r>
              <a:rPr lang="en-US" sz="4000">
                <a:solidFill>
                  <a:schemeClr val="tx2"/>
                </a:solidFill>
                <a:latin typeface="FreightSans Pro Bold" panose="02000803040000020004" pitchFamily="2" charset="0"/>
              </a:rPr>
              <a:t>Communication: </a:t>
            </a:r>
            <a:r>
              <a:rPr lang="en-US" sz="4000">
                <a:solidFill>
                  <a:schemeClr val="tx2"/>
                </a:solidFill>
                <a:latin typeface="FreightSans Pro Book" panose="02000606030000020004" pitchFamily="2" charset="0"/>
              </a:rPr>
              <a:t>Critical Arm of Lobby Strategy</a:t>
            </a:r>
          </a:p>
        </p:txBody>
      </p:sp>
      <p:pic>
        <p:nvPicPr>
          <p:cNvPr id="40" name="Graphic 39" descr="Arrow Right outline">
            <a:hlinkClick r:id="" action="ppaction://hlinkshowjump?jump=nextslide"/>
            <a:extLst>
              <a:ext uri="{FF2B5EF4-FFF2-40B4-BE49-F238E27FC236}">
                <a16:creationId xmlns:a16="http://schemas.microsoft.com/office/drawing/2014/main" id="{3F791572-2B95-0F14-F3DF-92F593D414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7143" y="234960"/>
            <a:ext cx="914400" cy="914400"/>
          </a:xfrm>
          <a:prstGeom prst="rect">
            <a:avLst/>
          </a:prstGeom>
        </p:spPr>
      </p:pic>
      <p:pic>
        <p:nvPicPr>
          <p:cNvPr id="16" name="Picture 15">
            <a:extLst>
              <a:ext uri="{FF2B5EF4-FFF2-40B4-BE49-F238E27FC236}">
                <a16:creationId xmlns:a16="http://schemas.microsoft.com/office/drawing/2014/main" id="{11B742FF-FACC-1C7C-3AC9-C481030031C3}"/>
              </a:ext>
            </a:extLst>
          </p:cNvPr>
          <p:cNvPicPr>
            <a:picLocks noChangeAspect="1"/>
          </p:cNvPicPr>
          <p:nvPr/>
        </p:nvPicPr>
        <p:blipFill>
          <a:blip r:embed="rId5"/>
          <a:stretch>
            <a:fillRect/>
          </a:stretch>
        </p:blipFill>
        <p:spPr>
          <a:xfrm>
            <a:off x="4882803" y="4067969"/>
            <a:ext cx="3588539" cy="2821523"/>
          </a:xfrm>
          <a:prstGeom prst="rect">
            <a:avLst/>
          </a:prstGeom>
        </p:spPr>
      </p:pic>
      <p:pic>
        <p:nvPicPr>
          <p:cNvPr id="9218" name="Picture 2">
            <a:extLst>
              <a:ext uri="{FF2B5EF4-FFF2-40B4-BE49-F238E27FC236}">
                <a16:creationId xmlns:a16="http://schemas.microsoft.com/office/drawing/2014/main" id="{6386F466-DAED-D2E0-8933-5180E38942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206" y="1182223"/>
            <a:ext cx="2746539" cy="274653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042D30AA-3C1D-9CA7-B9D3-C629F7493079}"/>
              </a:ext>
            </a:extLst>
          </p:cNvPr>
          <p:cNvPicPr>
            <a:picLocks noChangeAspect="1"/>
          </p:cNvPicPr>
          <p:nvPr/>
        </p:nvPicPr>
        <p:blipFill>
          <a:blip r:embed="rId7"/>
          <a:stretch>
            <a:fillRect/>
          </a:stretch>
        </p:blipFill>
        <p:spPr>
          <a:xfrm>
            <a:off x="3325508" y="1179729"/>
            <a:ext cx="2694323" cy="2746539"/>
          </a:xfrm>
          <a:prstGeom prst="rect">
            <a:avLst/>
          </a:prstGeom>
        </p:spPr>
      </p:pic>
      <p:pic>
        <p:nvPicPr>
          <p:cNvPr id="37" name="Picture 36">
            <a:extLst>
              <a:ext uri="{FF2B5EF4-FFF2-40B4-BE49-F238E27FC236}">
                <a16:creationId xmlns:a16="http://schemas.microsoft.com/office/drawing/2014/main" id="{2737DB07-E768-CE9B-8C79-A3C004653EF4}"/>
              </a:ext>
            </a:extLst>
          </p:cNvPr>
          <p:cNvPicPr>
            <a:picLocks noChangeAspect="1"/>
          </p:cNvPicPr>
          <p:nvPr/>
        </p:nvPicPr>
        <p:blipFill>
          <a:blip r:embed="rId8"/>
          <a:stretch>
            <a:fillRect/>
          </a:stretch>
        </p:blipFill>
        <p:spPr>
          <a:xfrm>
            <a:off x="6193028" y="1161665"/>
            <a:ext cx="5095875" cy="1266825"/>
          </a:xfrm>
          <a:prstGeom prst="rect">
            <a:avLst/>
          </a:prstGeom>
        </p:spPr>
      </p:pic>
      <p:pic>
        <p:nvPicPr>
          <p:cNvPr id="45" name="Picture 44">
            <a:extLst>
              <a:ext uri="{FF2B5EF4-FFF2-40B4-BE49-F238E27FC236}">
                <a16:creationId xmlns:a16="http://schemas.microsoft.com/office/drawing/2014/main" id="{B9DD0CE8-6634-8A95-406B-D466E86EC480}"/>
              </a:ext>
            </a:extLst>
          </p:cNvPr>
          <p:cNvPicPr>
            <a:picLocks noChangeAspect="1"/>
          </p:cNvPicPr>
          <p:nvPr/>
        </p:nvPicPr>
        <p:blipFill>
          <a:blip r:embed="rId9"/>
          <a:stretch>
            <a:fillRect/>
          </a:stretch>
        </p:blipFill>
        <p:spPr>
          <a:xfrm>
            <a:off x="8519569" y="2595153"/>
            <a:ext cx="3378439" cy="4112394"/>
          </a:xfrm>
          <a:prstGeom prst="rect">
            <a:avLst/>
          </a:prstGeom>
          <a:effectLst>
            <a:outerShdw blurRad="50800" dist="38100" dir="18900000" algn="bl" rotWithShape="0">
              <a:prstClr val="black">
                <a:alpha val="40000"/>
              </a:prstClr>
            </a:outerShdw>
          </a:effectLst>
        </p:spPr>
      </p:pic>
      <p:pic>
        <p:nvPicPr>
          <p:cNvPr id="41" name="Picture 40">
            <a:extLst>
              <a:ext uri="{FF2B5EF4-FFF2-40B4-BE49-F238E27FC236}">
                <a16:creationId xmlns:a16="http://schemas.microsoft.com/office/drawing/2014/main" id="{3585FD2C-AF09-DADB-B9F9-02560C966102}"/>
              </a:ext>
            </a:extLst>
          </p:cNvPr>
          <p:cNvPicPr>
            <a:picLocks noChangeAspect="1"/>
          </p:cNvPicPr>
          <p:nvPr/>
        </p:nvPicPr>
        <p:blipFill>
          <a:blip r:embed="rId10"/>
          <a:stretch>
            <a:fillRect/>
          </a:stretch>
        </p:blipFill>
        <p:spPr>
          <a:xfrm>
            <a:off x="1983211" y="4067969"/>
            <a:ext cx="2693659" cy="2678711"/>
          </a:xfrm>
          <a:prstGeom prst="rect">
            <a:avLst/>
          </a:prstGeom>
        </p:spPr>
      </p:pic>
      <p:pic>
        <p:nvPicPr>
          <p:cNvPr id="47" name="Picture 46">
            <a:extLst>
              <a:ext uri="{FF2B5EF4-FFF2-40B4-BE49-F238E27FC236}">
                <a16:creationId xmlns:a16="http://schemas.microsoft.com/office/drawing/2014/main" id="{518885B9-FF2C-F0E6-284C-A595FE0F03FF}"/>
              </a:ext>
            </a:extLst>
          </p:cNvPr>
          <p:cNvPicPr>
            <a:picLocks noChangeAspect="1"/>
          </p:cNvPicPr>
          <p:nvPr/>
        </p:nvPicPr>
        <p:blipFill>
          <a:blip r:embed="rId11"/>
          <a:stretch>
            <a:fillRect/>
          </a:stretch>
        </p:blipFill>
        <p:spPr>
          <a:xfrm>
            <a:off x="293992" y="5428212"/>
            <a:ext cx="1626975" cy="1163664"/>
          </a:xfrm>
          <a:prstGeom prst="rect">
            <a:avLst/>
          </a:prstGeom>
        </p:spPr>
      </p:pic>
      <p:pic>
        <p:nvPicPr>
          <p:cNvPr id="49" name="Picture 48">
            <a:extLst>
              <a:ext uri="{FF2B5EF4-FFF2-40B4-BE49-F238E27FC236}">
                <a16:creationId xmlns:a16="http://schemas.microsoft.com/office/drawing/2014/main" id="{879F369A-E692-84A8-5A6B-42ACE39224ED}"/>
              </a:ext>
            </a:extLst>
          </p:cNvPr>
          <p:cNvPicPr>
            <a:picLocks noChangeAspect="1"/>
          </p:cNvPicPr>
          <p:nvPr/>
        </p:nvPicPr>
        <p:blipFill>
          <a:blip r:embed="rId12"/>
          <a:stretch>
            <a:fillRect/>
          </a:stretch>
        </p:blipFill>
        <p:spPr>
          <a:xfrm>
            <a:off x="460423" y="4099898"/>
            <a:ext cx="1316855" cy="1264530"/>
          </a:xfrm>
          <a:prstGeom prst="rect">
            <a:avLst/>
          </a:prstGeom>
        </p:spPr>
      </p:pic>
    </p:spTree>
    <p:extLst>
      <p:ext uri="{BB962C8B-B14F-4D97-AF65-F5344CB8AC3E}">
        <p14:creationId xmlns:p14="http://schemas.microsoft.com/office/powerpoint/2010/main" val="2020248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walking on a sidewalk&#10;&#10;Description automatically generated">
            <a:hlinkClick r:id="rId2" action="ppaction://hlinksldjump"/>
            <a:extLst>
              <a:ext uri="{FF2B5EF4-FFF2-40B4-BE49-F238E27FC236}">
                <a16:creationId xmlns:a16="http://schemas.microsoft.com/office/drawing/2014/main" id="{750B5E60-08C7-E9C9-F178-DDEDC8275A0A}"/>
              </a:ext>
            </a:extLst>
          </p:cNvPr>
          <p:cNvPicPr>
            <a:picLocks noGrp="1"/>
          </p:cNvPicPr>
          <p:nvPr>
            <p:ph type="pic" sz="quarter" idx="13"/>
          </p:nvPr>
        </p:nvPicPr>
        <p:blipFill>
          <a:blip r:embed="rId3">
            <a:extLst>
              <a:ext uri="{28A0092B-C50C-407E-A947-70E740481C1C}">
                <a14:useLocalDpi xmlns:a14="http://schemas.microsoft.com/office/drawing/2010/main" val="0"/>
              </a:ext>
            </a:extLst>
          </a:blip>
          <a:srcRect l="18417" r="18417"/>
          <a:stretch/>
        </p:blipFill>
        <p:spPr>
          <a:xfrm>
            <a:off x="4785444" y="2049592"/>
            <a:ext cx="2743200" cy="2743200"/>
          </a:xfrm>
        </p:spPr>
      </p:pic>
      <p:pic>
        <p:nvPicPr>
          <p:cNvPr id="14" name="Picture Placeholder 13">
            <a:extLst>
              <a:ext uri="{FF2B5EF4-FFF2-40B4-BE49-F238E27FC236}">
                <a16:creationId xmlns:a16="http://schemas.microsoft.com/office/drawing/2014/main" id="{D89FAD4D-276A-21B9-3D90-4AD74FC0C2BE}"/>
              </a:ext>
            </a:extLst>
          </p:cNvPr>
          <p:cNvPicPr>
            <a:picLocks noGrp="1"/>
          </p:cNvPicPr>
          <p:nvPr>
            <p:ph type="pic" sz="quarter" idx="14"/>
          </p:nvPr>
        </p:nvPicPr>
        <p:blipFill>
          <a:blip r:embed="rId4">
            <a:duotone>
              <a:schemeClr val="bg2">
                <a:shade val="45000"/>
                <a:satMod val="135000"/>
              </a:schemeClr>
              <a:prstClr val="white"/>
            </a:duotone>
          </a:blip>
          <a:srcRect l="2666" r="2666"/>
          <a:stretch/>
        </p:blipFill>
        <p:spPr>
          <a:xfrm>
            <a:off x="7585537" y="2038060"/>
            <a:ext cx="2743200" cy="2743200"/>
          </a:xfrm>
        </p:spPr>
      </p:pic>
      <p:pic>
        <p:nvPicPr>
          <p:cNvPr id="16" name="Picture Placeholder 15">
            <a:extLst>
              <a:ext uri="{FF2B5EF4-FFF2-40B4-BE49-F238E27FC236}">
                <a16:creationId xmlns:a16="http://schemas.microsoft.com/office/drawing/2014/main" id="{EBAA2E0D-9023-7C1B-5B60-415AE91C10D7}"/>
              </a:ext>
            </a:extLst>
          </p:cNvPr>
          <p:cNvPicPr>
            <a:picLocks noGrp="1"/>
          </p:cNvPicPr>
          <p:nvPr>
            <p:ph type="pic" sz="quarter" idx="15"/>
          </p:nvPr>
        </p:nvPicPr>
        <p:blipFill rotWithShape="1">
          <a:blip r:embed="rId5">
            <a:duotone>
              <a:schemeClr val="bg2">
                <a:shade val="45000"/>
                <a:satMod val="135000"/>
              </a:schemeClr>
              <a:prstClr val="white"/>
            </a:duotone>
          </a:blip>
          <a:srcRect t="9499" b="9499"/>
          <a:stretch/>
        </p:blipFill>
        <p:spPr>
          <a:xfrm>
            <a:off x="10300520" y="2057400"/>
            <a:ext cx="2743200" cy="2743200"/>
          </a:xfrm>
        </p:spPr>
      </p:pic>
      <p:pic>
        <p:nvPicPr>
          <p:cNvPr id="20" name="Picture Placeholder 19">
            <a:extLst>
              <a:ext uri="{FF2B5EF4-FFF2-40B4-BE49-F238E27FC236}">
                <a16:creationId xmlns:a16="http://schemas.microsoft.com/office/drawing/2014/main" id="{9D6408B7-7298-15EB-1384-F8622604D1EF}"/>
              </a:ext>
            </a:extLst>
          </p:cNvPr>
          <p:cNvPicPr>
            <a:picLocks noGrp="1"/>
          </p:cNvPicPr>
          <p:nvPr>
            <p:ph type="pic" sz="quarter" idx="16"/>
          </p:nvPr>
        </p:nvPicPr>
        <p:blipFill>
          <a:blip r:embed="rId6">
            <a:duotone>
              <a:schemeClr val="bg2">
                <a:shade val="45000"/>
                <a:satMod val="135000"/>
              </a:schemeClr>
              <a:prstClr val="white"/>
            </a:duotone>
          </a:blip>
          <a:srcRect l="2815" r="2815"/>
          <a:stretch/>
        </p:blipFill>
        <p:spPr>
          <a:xfrm>
            <a:off x="13108125" y="2044341"/>
            <a:ext cx="2743200" cy="2743200"/>
          </a:xfrm>
          <a:prstGeom prst="rect">
            <a:avLst/>
          </a:prstGeom>
        </p:spPr>
      </p:pic>
      <p:pic>
        <p:nvPicPr>
          <p:cNvPr id="22" name="Picture Placeholder 21">
            <a:extLst>
              <a:ext uri="{FF2B5EF4-FFF2-40B4-BE49-F238E27FC236}">
                <a16:creationId xmlns:a16="http://schemas.microsoft.com/office/drawing/2014/main" id="{7EDEA6D7-4198-F8DF-C133-D36A0A6A1C19}"/>
              </a:ext>
            </a:extLst>
          </p:cNvPr>
          <p:cNvPicPr>
            <a:picLocks noGrp="1"/>
          </p:cNvPicPr>
          <p:nvPr>
            <p:ph type="pic" sz="quarter" idx="17"/>
          </p:nvPr>
        </p:nvPicPr>
        <p:blipFill>
          <a:blip r:embed="rId7">
            <a:duotone>
              <a:schemeClr val="bg2">
                <a:shade val="45000"/>
                <a:satMod val="135000"/>
              </a:schemeClr>
              <a:prstClr val="white"/>
            </a:duotone>
          </a:blip>
          <a:srcRect t="5265" b="5265"/>
          <a:stretch/>
        </p:blipFill>
        <p:spPr>
          <a:xfrm>
            <a:off x="15915731" y="2049592"/>
            <a:ext cx="2743200" cy="2743200"/>
          </a:xfrm>
        </p:spPr>
      </p:pic>
      <p:pic>
        <p:nvPicPr>
          <p:cNvPr id="18" name="Picture Placeholder 17">
            <a:extLst>
              <a:ext uri="{FF2B5EF4-FFF2-40B4-BE49-F238E27FC236}">
                <a16:creationId xmlns:a16="http://schemas.microsoft.com/office/drawing/2014/main" id="{64BB134F-2DCD-1BDB-06BC-5DF91654CB5B}"/>
              </a:ext>
            </a:extLst>
          </p:cNvPr>
          <p:cNvPicPr>
            <a:picLocks noGrp="1"/>
          </p:cNvPicPr>
          <p:nvPr>
            <p:ph type="pic" sz="quarter" idx="18"/>
          </p:nvPr>
        </p:nvPicPr>
        <p:blipFill>
          <a:blip r:embed="rId8">
            <a:duotone>
              <a:schemeClr val="bg2">
                <a:shade val="45000"/>
                <a:satMod val="135000"/>
              </a:schemeClr>
              <a:prstClr val="white"/>
            </a:duotone>
          </a:blip>
          <a:srcRect l="2855" r="2855"/>
          <a:stretch/>
        </p:blipFill>
        <p:spPr>
          <a:xfrm>
            <a:off x="21608383" y="2057400"/>
            <a:ext cx="2743200" cy="2743200"/>
          </a:xfrm>
          <a:prstGeom prst="rect">
            <a:avLst/>
          </a:prstGeom>
        </p:spPr>
      </p:pic>
      <p:pic>
        <p:nvPicPr>
          <p:cNvPr id="1028" name="Picture 4" descr="No alternative text description for this image">
            <a:extLst>
              <a:ext uri="{FF2B5EF4-FFF2-40B4-BE49-F238E27FC236}">
                <a16:creationId xmlns:a16="http://schemas.microsoft.com/office/drawing/2014/main" id="{294F79A3-7BAC-7124-4FB5-97131E37EA20}"/>
              </a:ext>
            </a:extLst>
          </p:cNvPr>
          <p:cNvPicPr>
            <a:picLocks noGrp="1" noChangeArrowheads="1"/>
          </p:cNvPicPr>
          <p:nvPr>
            <p:ph type="pic" sz="quarter" idx="19"/>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l="2855" r="2855"/>
          <a:stretch>
            <a:fillRect/>
          </a:stretch>
        </p:blipFill>
        <p:spPr bwMode="auto">
          <a:xfrm>
            <a:off x="18740082" y="2057400"/>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38" name="Oval 37">
            <a:extLst>
              <a:ext uri="{FF2B5EF4-FFF2-40B4-BE49-F238E27FC236}">
                <a16:creationId xmlns:a16="http://schemas.microsoft.com/office/drawing/2014/main" id="{7205F642-B1DF-321B-B259-12C10AECE1A8}"/>
              </a:ext>
            </a:extLst>
          </p:cNvPr>
          <p:cNvSpPr/>
          <p:nvPr/>
        </p:nvSpPr>
        <p:spPr>
          <a:xfrm>
            <a:off x="-1851660" y="103955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11EC093-75ED-F777-7B3B-7DE8AA47C2C4}"/>
              </a:ext>
            </a:extLst>
          </p:cNvPr>
          <p:cNvSpPr/>
          <p:nvPr/>
        </p:nvSpPr>
        <p:spPr>
          <a:xfrm>
            <a:off x="-1790616" y="442780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B21CBAC1-7338-580F-B2C9-5DF0F2A97225}"/>
              </a:ext>
            </a:extLst>
          </p:cNvPr>
          <p:cNvSpPr txBox="1"/>
          <p:nvPr/>
        </p:nvSpPr>
        <p:spPr>
          <a:xfrm>
            <a:off x="4658487" y="5038461"/>
            <a:ext cx="3103405"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LEADERSHIP LAUNCH</a:t>
            </a:r>
          </a:p>
        </p:txBody>
      </p:sp>
      <p:sp>
        <p:nvSpPr>
          <p:cNvPr id="41" name="TextBox 40">
            <a:extLst>
              <a:ext uri="{FF2B5EF4-FFF2-40B4-BE49-F238E27FC236}">
                <a16:creationId xmlns:a16="http://schemas.microsoft.com/office/drawing/2014/main" id="{A50E8BC7-DA17-49AF-7A14-856C6F2D71D2}"/>
              </a:ext>
            </a:extLst>
          </p:cNvPr>
          <p:cNvSpPr txBox="1"/>
          <p:nvPr/>
        </p:nvSpPr>
        <p:spPr>
          <a:xfrm>
            <a:off x="4658487" y="1465092"/>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45" name="Graphic 44" descr="Line arrow: Straight outline">
            <a:hlinkClick r:id="" action="ppaction://hlinkshowjump?jump=previousslide"/>
            <a:extLst>
              <a:ext uri="{FF2B5EF4-FFF2-40B4-BE49-F238E27FC236}">
                <a16:creationId xmlns:a16="http://schemas.microsoft.com/office/drawing/2014/main" id="{64C4160F-D1EE-3F45-A8B2-1393E4292BA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871044" y="4813660"/>
            <a:ext cx="914400" cy="914400"/>
          </a:xfrm>
          <a:prstGeom prst="rect">
            <a:avLst/>
          </a:prstGeom>
        </p:spPr>
      </p:pic>
      <p:pic>
        <p:nvPicPr>
          <p:cNvPr id="47" name="Graphic 46" descr="Arrow Right outline">
            <a:hlinkClick r:id="" action="ppaction://hlinkshowjump?jump=nextslide"/>
            <a:extLst>
              <a:ext uri="{FF2B5EF4-FFF2-40B4-BE49-F238E27FC236}">
                <a16:creationId xmlns:a16="http://schemas.microsoft.com/office/drawing/2014/main" id="{228A0F97-B9C2-A181-52AA-E9A516DE75B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16942" y="4794922"/>
            <a:ext cx="914400" cy="914400"/>
          </a:xfrm>
          <a:prstGeom prst="rect">
            <a:avLst/>
          </a:prstGeom>
        </p:spPr>
      </p:pic>
    </p:spTree>
    <p:extLst>
      <p:ext uri="{BB962C8B-B14F-4D97-AF65-F5344CB8AC3E}">
        <p14:creationId xmlns:p14="http://schemas.microsoft.com/office/powerpoint/2010/main" val="1689811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walking on a sidewalk&#10;&#10;Description automatically generated">
            <a:extLst>
              <a:ext uri="{FF2B5EF4-FFF2-40B4-BE49-F238E27FC236}">
                <a16:creationId xmlns:a16="http://schemas.microsoft.com/office/drawing/2014/main" id="{750B5E60-08C7-E9C9-F178-DDEDC8275A0A}"/>
              </a:ext>
            </a:extLst>
          </p:cNvPr>
          <p:cNvPicPr>
            <a:picLocks noGrp="1"/>
          </p:cNvPicPr>
          <p:nvPr>
            <p:ph type="pic" sz="quarter" idx="13"/>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l="18417" r="18417"/>
          <a:stretch/>
        </p:blipFill>
        <p:spPr>
          <a:xfrm>
            <a:off x="2011599" y="2049592"/>
            <a:ext cx="2743200" cy="2743200"/>
          </a:xfrm>
        </p:spPr>
      </p:pic>
      <p:pic>
        <p:nvPicPr>
          <p:cNvPr id="14" name="Picture Placeholder 13">
            <a:hlinkClick r:id="rId3" action="ppaction://hlinksldjump"/>
            <a:extLst>
              <a:ext uri="{FF2B5EF4-FFF2-40B4-BE49-F238E27FC236}">
                <a16:creationId xmlns:a16="http://schemas.microsoft.com/office/drawing/2014/main" id="{D89FAD4D-276A-21B9-3D90-4AD74FC0C2BE}"/>
              </a:ext>
            </a:extLst>
          </p:cNvPr>
          <p:cNvPicPr>
            <a:picLocks noGrp="1"/>
          </p:cNvPicPr>
          <p:nvPr>
            <p:ph type="pic" sz="quarter" idx="14"/>
          </p:nvPr>
        </p:nvPicPr>
        <p:blipFill>
          <a:blip r:embed="rId4"/>
          <a:srcRect l="2666" r="2666"/>
          <a:stretch/>
        </p:blipFill>
        <p:spPr>
          <a:xfrm>
            <a:off x="4811692" y="2038060"/>
            <a:ext cx="2743200" cy="2743200"/>
          </a:xfrm>
        </p:spPr>
      </p:pic>
      <p:pic>
        <p:nvPicPr>
          <p:cNvPr id="16" name="Picture Placeholder 15">
            <a:extLst>
              <a:ext uri="{FF2B5EF4-FFF2-40B4-BE49-F238E27FC236}">
                <a16:creationId xmlns:a16="http://schemas.microsoft.com/office/drawing/2014/main" id="{EBAA2E0D-9023-7C1B-5B60-415AE91C10D7}"/>
              </a:ext>
            </a:extLst>
          </p:cNvPr>
          <p:cNvPicPr>
            <a:picLocks noGrp="1"/>
          </p:cNvPicPr>
          <p:nvPr>
            <p:ph type="pic" sz="quarter" idx="15"/>
          </p:nvPr>
        </p:nvPicPr>
        <p:blipFill rotWithShape="1">
          <a:blip r:embed="rId5">
            <a:duotone>
              <a:schemeClr val="bg2">
                <a:shade val="45000"/>
                <a:satMod val="135000"/>
              </a:schemeClr>
              <a:prstClr val="white"/>
            </a:duotone>
          </a:blip>
          <a:srcRect t="9499" b="9499"/>
          <a:stretch/>
        </p:blipFill>
        <p:spPr>
          <a:xfrm>
            <a:off x="7526675" y="2057400"/>
            <a:ext cx="2743200" cy="2743200"/>
          </a:xfrm>
        </p:spPr>
      </p:pic>
      <p:pic>
        <p:nvPicPr>
          <p:cNvPr id="20" name="Picture Placeholder 19">
            <a:extLst>
              <a:ext uri="{FF2B5EF4-FFF2-40B4-BE49-F238E27FC236}">
                <a16:creationId xmlns:a16="http://schemas.microsoft.com/office/drawing/2014/main" id="{9D6408B7-7298-15EB-1384-F8622604D1EF}"/>
              </a:ext>
            </a:extLst>
          </p:cNvPr>
          <p:cNvPicPr>
            <a:picLocks noGrp="1"/>
          </p:cNvPicPr>
          <p:nvPr>
            <p:ph type="pic" sz="quarter" idx="16"/>
          </p:nvPr>
        </p:nvPicPr>
        <p:blipFill>
          <a:blip r:embed="rId6">
            <a:duotone>
              <a:schemeClr val="bg2">
                <a:shade val="45000"/>
                <a:satMod val="135000"/>
              </a:schemeClr>
              <a:prstClr val="white"/>
            </a:duotone>
          </a:blip>
          <a:srcRect l="2815" r="2815"/>
          <a:stretch/>
        </p:blipFill>
        <p:spPr>
          <a:xfrm>
            <a:off x="10334280" y="2044341"/>
            <a:ext cx="2743200" cy="2743200"/>
          </a:xfrm>
          <a:prstGeom prst="rect">
            <a:avLst/>
          </a:prstGeom>
        </p:spPr>
      </p:pic>
      <p:pic>
        <p:nvPicPr>
          <p:cNvPr id="22" name="Picture Placeholder 21">
            <a:extLst>
              <a:ext uri="{FF2B5EF4-FFF2-40B4-BE49-F238E27FC236}">
                <a16:creationId xmlns:a16="http://schemas.microsoft.com/office/drawing/2014/main" id="{7EDEA6D7-4198-F8DF-C133-D36A0A6A1C19}"/>
              </a:ext>
            </a:extLst>
          </p:cNvPr>
          <p:cNvPicPr>
            <a:picLocks noGrp="1"/>
          </p:cNvPicPr>
          <p:nvPr>
            <p:ph type="pic" sz="quarter" idx="17"/>
          </p:nvPr>
        </p:nvPicPr>
        <p:blipFill>
          <a:blip r:embed="rId7">
            <a:duotone>
              <a:schemeClr val="bg2">
                <a:shade val="45000"/>
                <a:satMod val="135000"/>
              </a:schemeClr>
              <a:prstClr val="white"/>
            </a:duotone>
          </a:blip>
          <a:srcRect t="5265" b="5265"/>
          <a:stretch/>
        </p:blipFill>
        <p:spPr>
          <a:xfrm>
            <a:off x="13141886" y="2049592"/>
            <a:ext cx="2743200" cy="2743200"/>
          </a:xfrm>
        </p:spPr>
      </p:pic>
      <p:pic>
        <p:nvPicPr>
          <p:cNvPr id="18" name="Picture Placeholder 17">
            <a:extLst>
              <a:ext uri="{FF2B5EF4-FFF2-40B4-BE49-F238E27FC236}">
                <a16:creationId xmlns:a16="http://schemas.microsoft.com/office/drawing/2014/main" id="{64BB134F-2DCD-1BDB-06BC-5DF91654CB5B}"/>
              </a:ext>
            </a:extLst>
          </p:cNvPr>
          <p:cNvPicPr>
            <a:picLocks noGrp="1"/>
          </p:cNvPicPr>
          <p:nvPr>
            <p:ph type="pic" sz="quarter" idx="18"/>
          </p:nvPr>
        </p:nvPicPr>
        <p:blipFill>
          <a:blip r:embed="rId8">
            <a:duotone>
              <a:schemeClr val="bg2">
                <a:shade val="45000"/>
                <a:satMod val="135000"/>
              </a:schemeClr>
              <a:prstClr val="white"/>
            </a:duotone>
          </a:blip>
          <a:srcRect l="2855" r="2855"/>
          <a:stretch/>
        </p:blipFill>
        <p:spPr>
          <a:xfrm>
            <a:off x="18834538" y="2057400"/>
            <a:ext cx="2743200" cy="2743200"/>
          </a:xfrm>
          <a:prstGeom prst="rect">
            <a:avLst/>
          </a:prstGeom>
        </p:spPr>
      </p:pic>
      <p:pic>
        <p:nvPicPr>
          <p:cNvPr id="1028" name="Picture 4" descr="No alternative text description for this image">
            <a:extLst>
              <a:ext uri="{FF2B5EF4-FFF2-40B4-BE49-F238E27FC236}">
                <a16:creationId xmlns:a16="http://schemas.microsoft.com/office/drawing/2014/main" id="{294F79A3-7BAC-7124-4FB5-97131E37EA20}"/>
              </a:ext>
            </a:extLst>
          </p:cNvPr>
          <p:cNvPicPr>
            <a:picLocks noGrp="1" noChangeArrowheads="1"/>
          </p:cNvPicPr>
          <p:nvPr>
            <p:ph type="pic" sz="quarter" idx="19"/>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l="2855" r="2855"/>
          <a:stretch>
            <a:fillRect/>
          </a:stretch>
        </p:blipFill>
        <p:spPr bwMode="auto">
          <a:xfrm>
            <a:off x="15966237" y="2057400"/>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EFF0A601-5078-9C04-9554-AB4F726C9FFD}"/>
              </a:ext>
            </a:extLst>
          </p:cNvPr>
          <p:cNvSpPr/>
          <p:nvPr/>
        </p:nvSpPr>
        <p:spPr>
          <a:xfrm>
            <a:off x="-1851660" y="103955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13D7BEBF-C090-D54F-9645-67AB224F7394}"/>
              </a:ext>
            </a:extLst>
          </p:cNvPr>
          <p:cNvSpPr/>
          <p:nvPr/>
        </p:nvSpPr>
        <p:spPr>
          <a:xfrm>
            <a:off x="-1790616" y="442780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A5D775A-4644-8D93-045C-F5E8C9CB821E}"/>
              </a:ext>
            </a:extLst>
          </p:cNvPr>
          <p:cNvSpPr txBox="1"/>
          <p:nvPr/>
        </p:nvSpPr>
        <p:spPr>
          <a:xfrm>
            <a:off x="4575059" y="5038461"/>
            <a:ext cx="3041883" cy="769441"/>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POSITIONING LEADERS</a:t>
            </a:r>
          </a:p>
        </p:txBody>
      </p:sp>
      <p:sp>
        <p:nvSpPr>
          <p:cNvPr id="7" name="TextBox 6">
            <a:extLst>
              <a:ext uri="{FF2B5EF4-FFF2-40B4-BE49-F238E27FC236}">
                <a16:creationId xmlns:a16="http://schemas.microsoft.com/office/drawing/2014/main" id="{CEFE762B-AB47-023A-E8EA-A72D81EFC967}"/>
              </a:ext>
            </a:extLst>
          </p:cNvPr>
          <p:cNvSpPr txBox="1"/>
          <p:nvPr/>
        </p:nvSpPr>
        <p:spPr>
          <a:xfrm>
            <a:off x="4658487" y="1465092"/>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90CA6761-CFE7-866E-E78E-BB505F7BB68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15710" y="4837268"/>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416341F0-0FCA-FBDD-CF1D-263B091994B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16942" y="4794922"/>
            <a:ext cx="914400" cy="914400"/>
          </a:xfrm>
          <a:prstGeom prst="rect">
            <a:avLst/>
          </a:prstGeom>
        </p:spPr>
      </p:pic>
    </p:spTree>
    <p:extLst>
      <p:ext uri="{BB962C8B-B14F-4D97-AF65-F5344CB8AC3E}">
        <p14:creationId xmlns:p14="http://schemas.microsoft.com/office/powerpoint/2010/main" val="4100880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walking on a sidewalk&#10;&#10;Description automatically generated">
            <a:extLst>
              <a:ext uri="{FF2B5EF4-FFF2-40B4-BE49-F238E27FC236}">
                <a16:creationId xmlns:a16="http://schemas.microsoft.com/office/drawing/2014/main" id="{750B5E60-08C7-E9C9-F178-DDEDC8275A0A}"/>
              </a:ext>
            </a:extLst>
          </p:cNvPr>
          <p:cNvPicPr>
            <a:picLocks noGrp="1"/>
          </p:cNvPicPr>
          <p:nvPr>
            <p:ph type="pic" sz="quarter" idx="13"/>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l="18417" r="18417"/>
          <a:stretch/>
        </p:blipFill>
        <p:spPr>
          <a:xfrm>
            <a:off x="-729632" y="2049592"/>
            <a:ext cx="2743200" cy="2743200"/>
          </a:xfrm>
        </p:spPr>
      </p:pic>
      <p:pic>
        <p:nvPicPr>
          <p:cNvPr id="14" name="Picture Placeholder 13">
            <a:extLst>
              <a:ext uri="{FF2B5EF4-FFF2-40B4-BE49-F238E27FC236}">
                <a16:creationId xmlns:a16="http://schemas.microsoft.com/office/drawing/2014/main" id="{D89FAD4D-276A-21B9-3D90-4AD74FC0C2BE}"/>
              </a:ext>
            </a:extLst>
          </p:cNvPr>
          <p:cNvPicPr>
            <a:picLocks noGrp="1"/>
          </p:cNvPicPr>
          <p:nvPr>
            <p:ph type="pic" sz="quarter" idx="14"/>
          </p:nvPr>
        </p:nvPicPr>
        <p:blipFill>
          <a:blip r:embed="rId3">
            <a:duotone>
              <a:schemeClr val="bg2">
                <a:shade val="45000"/>
                <a:satMod val="135000"/>
              </a:schemeClr>
              <a:prstClr val="white"/>
            </a:duotone>
          </a:blip>
          <a:srcRect l="2666" r="2666"/>
          <a:stretch/>
        </p:blipFill>
        <p:spPr>
          <a:xfrm>
            <a:off x="2070461" y="2038060"/>
            <a:ext cx="2743200" cy="2743200"/>
          </a:xfrm>
        </p:spPr>
      </p:pic>
      <p:pic>
        <p:nvPicPr>
          <p:cNvPr id="16" name="Picture Placeholder 15">
            <a:hlinkClick r:id="rId4" action="ppaction://hlinksldjump"/>
            <a:extLst>
              <a:ext uri="{FF2B5EF4-FFF2-40B4-BE49-F238E27FC236}">
                <a16:creationId xmlns:a16="http://schemas.microsoft.com/office/drawing/2014/main" id="{EBAA2E0D-9023-7C1B-5B60-415AE91C10D7}"/>
              </a:ext>
            </a:extLst>
          </p:cNvPr>
          <p:cNvPicPr>
            <a:picLocks noGrp="1"/>
          </p:cNvPicPr>
          <p:nvPr>
            <p:ph type="pic" sz="quarter" idx="15"/>
          </p:nvPr>
        </p:nvPicPr>
        <p:blipFill rotWithShape="1">
          <a:blip r:embed="rId5"/>
          <a:srcRect t="9499" b="9499"/>
          <a:stretch/>
        </p:blipFill>
        <p:spPr>
          <a:xfrm>
            <a:off x="4785444" y="2057400"/>
            <a:ext cx="2743200" cy="2743200"/>
          </a:xfrm>
        </p:spPr>
      </p:pic>
      <p:pic>
        <p:nvPicPr>
          <p:cNvPr id="20" name="Picture Placeholder 19">
            <a:extLst>
              <a:ext uri="{FF2B5EF4-FFF2-40B4-BE49-F238E27FC236}">
                <a16:creationId xmlns:a16="http://schemas.microsoft.com/office/drawing/2014/main" id="{9D6408B7-7298-15EB-1384-F8622604D1EF}"/>
              </a:ext>
            </a:extLst>
          </p:cNvPr>
          <p:cNvPicPr>
            <a:picLocks noGrp="1"/>
          </p:cNvPicPr>
          <p:nvPr>
            <p:ph type="pic" sz="quarter" idx="16"/>
          </p:nvPr>
        </p:nvPicPr>
        <p:blipFill>
          <a:blip r:embed="rId6">
            <a:duotone>
              <a:schemeClr val="bg2">
                <a:shade val="45000"/>
                <a:satMod val="135000"/>
              </a:schemeClr>
              <a:prstClr val="white"/>
            </a:duotone>
          </a:blip>
          <a:srcRect l="2815" r="2815"/>
          <a:stretch/>
        </p:blipFill>
        <p:spPr>
          <a:xfrm>
            <a:off x="7593049" y="2044341"/>
            <a:ext cx="2743200" cy="2743200"/>
          </a:xfrm>
          <a:prstGeom prst="rect">
            <a:avLst/>
          </a:prstGeom>
        </p:spPr>
      </p:pic>
      <p:pic>
        <p:nvPicPr>
          <p:cNvPr id="22" name="Picture Placeholder 21">
            <a:extLst>
              <a:ext uri="{FF2B5EF4-FFF2-40B4-BE49-F238E27FC236}">
                <a16:creationId xmlns:a16="http://schemas.microsoft.com/office/drawing/2014/main" id="{7EDEA6D7-4198-F8DF-C133-D36A0A6A1C19}"/>
              </a:ext>
            </a:extLst>
          </p:cNvPr>
          <p:cNvPicPr>
            <a:picLocks noGrp="1"/>
          </p:cNvPicPr>
          <p:nvPr>
            <p:ph type="pic" sz="quarter" idx="17"/>
          </p:nvPr>
        </p:nvPicPr>
        <p:blipFill>
          <a:blip r:embed="rId7">
            <a:duotone>
              <a:schemeClr val="bg2">
                <a:shade val="45000"/>
                <a:satMod val="135000"/>
              </a:schemeClr>
              <a:prstClr val="white"/>
            </a:duotone>
          </a:blip>
          <a:srcRect t="5265" b="5265"/>
          <a:stretch/>
        </p:blipFill>
        <p:spPr>
          <a:xfrm>
            <a:off x="10400655" y="2049592"/>
            <a:ext cx="2743200" cy="2743200"/>
          </a:xfrm>
        </p:spPr>
      </p:pic>
      <p:pic>
        <p:nvPicPr>
          <p:cNvPr id="18" name="Picture Placeholder 17">
            <a:extLst>
              <a:ext uri="{FF2B5EF4-FFF2-40B4-BE49-F238E27FC236}">
                <a16:creationId xmlns:a16="http://schemas.microsoft.com/office/drawing/2014/main" id="{64BB134F-2DCD-1BDB-06BC-5DF91654CB5B}"/>
              </a:ext>
            </a:extLst>
          </p:cNvPr>
          <p:cNvPicPr>
            <a:picLocks noGrp="1"/>
          </p:cNvPicPr>
          <p:nvPr>
            <p:ph type="pic" sz="quarter" idx="18"/>
          </p:nvPr>
        </p:nvPicPr>
        <p:blipFill>
          <a:blip r:embed="rId8">
            <a:duotone>
              <a:schemeClr val="bg2">
                <a:shade val="45000"/>
                <a:satMod val="135000"/>
              </a:schemeClr>
              <a:prstClr val="white"/>
            </a:duotone>
          </a:blip>
          <a:srcRect l="2855" r="2855"/>
          <a:stretch/>
        </p:blipFill>
        <p:spPr>
          <a:xfrm>
            <a:off x="16093307" y="2057400"/>
            <a:ext cx="2743200" cy="2743200"/>
          </a:xfrm>
          <a:prstGeom prst="rect">
            <a:avLst/>
          </a:prstGeom>
        </p:spPr>
      </p:pic>
      <p:pic>
        <p:nvPicPr>
          <p:cNvPr id="1028" name="Picture 4" descr="No alternative text description for this image">
            <a:extLst>
              <a:ext uri="{FF2B5EF4-FFF2-40B4-BE49-F238E27FC236}">
                <a16:creationId xmlns:a16="http://schemas.microsoft.com/office/drawing/2014/main" id="{294F79A3-7BAC-7124-4FB5-97131E37EA20}"/>
              </a:ext>
            </a:extLst>
          </p:cNvPr>
          <p:cNvPicPr>
            <a:picLocks noGrp="1" noChangeArrowheads="1"/>
          </p:cNvPicPr>
          <p:nvPr>
            <p:ph type="pic" sz="quarter" idx="19"/>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l="2855" r="2855"/>
          <a:stretch>
            <a:fillRect/>
          </a:stretch>
        </p:blipFill>
        <p:spPr bwMode="auto">
          <a:xfrm>
            <a:off x="13225006" y="2057400"/>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0FEE377F-B8BC-FEF2-64C7-96A350F060A5}"/>
              </a:ext>
            </a:extLst>
          </p:cNvPr>
          <p:cNvSpPr/>
          <p:nvPr/>
        </p:nvSpPr>
        <p:spPr>
          <a:xfrm>
            <a:off x="-1851660" y="103955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F7D8B8D-B441-A385-680B-F416A8C983F4}"/>
              </a:ext>
            </a:extLst>
          </p:cNvPr>
          <p:cNvSpPr/>
          <p:nvPr/>
        </p:nvSpPr>
        <p:spPr>
          <a:xfrm>
            <a:off x="-1790616" y="442780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C515B23-C87F-CA73-5A5E-32869A46CDED}"/>
              </a:ext>
            </a:extLst>
          </p:cNvPr>
          <p:cNvSpPr txBox="1"/>
          <p:nvPr/>
        </p:nvSpPr>
        <p:spPr>
          <a:xfrm>
            <a:off x="4721038" y="5038461"/>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PROOF OF IMPACT</a:t>
            </a:r>
          </a:p>
        </p:txBody>
      </p:sp>
      <p:sp>
        <p:nvSpPr>
          <p:cNvPr id="7" name="TextBox 6">
            <a:extLst>
              <a:ext uri="{FF2B5EF4-FFF2-40B4-BE49-F238E27FC236}">
                <a16:creationId xmlns:a16="http://schemas.microsoft.com/office/drawing/2014/main" id="{4662E43B-A024-B59C-FA93-6D14FE574EEF}"/>
              </a:ext>
            </a:extLst>
          </p:cNvPr>
          <p:cNvSpPr txBox="1"/>
          <p:nvPr/>
        </p:nvSpPr>
        <p:spPr>
          <a:xfrm>
            <a:off x="4658487" y="1465092"/>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0B1D46FD-B177-55BF-D878-A17B5132748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15710" y="4837268"/>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6A48CA03-6D0E-5B66-50B4-4C987900BB1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16942" y="4794922"/>
            <a:ext cx="914400" cy="914400"/>
          </a:xfrm>
          <a:prstGeom prst="rect">
            <a:avLst/>
          </a:prstGeom>
        </p:spPr>
      </p:pic>
    </p:spTree>
    <p:extLst>
      <p:ext uri="{BB962C8B-B14F-4D97-AF65-F5344CB8AC3E}">
        <p14:creationId xmlns:p14="http://schemas.microsoft.com/office/powerpoint/2010/main" val="1344830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walking on a sidewalk&#10;&#10;Description automatically generated">
            <a:extLst>
              <a:ext uri="{FF2B5EF4-FFF2-40B4-BE49-F238E27FC236}">
                <a16:creationId xmlns:a16="http://schemas.microsoft.com/office/drawing/2014/main" id="{750B5E60-08C7-E9C9-F178-DDEDC8275A0A}"/>
              </a:ext>
            </a:extLst>
          </p:cNvPr>
          <p:cNvPicPr>
            <a:picLocks noGrp="1"/>
          </p:cNvPicPr>
          <p:nvPr>
            <p:ph type="pic" sz="quarter" idx="13"/>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l="18417" r="18417"/>
          <a:stretch/>
        </p:blipFill>
        <p:spPr>
          <a:xfrm>
            <a:off x="-3506592" y="2062651"/>
            <a:ext cx="2743200" cy="2743200"/>
          </a:xfrm>
        </p:spPr>
      </p:pic>
      <p:pic>
        <p:nvPicPr>
          <p:cNvPr id="14" name="Picture Placeholder 13">
            <a:extLst>
              <a:ext uri="{FF2B5EF4-FFF2-40B4-BE49-F238E27FC236}">
                <a16:creationId xmlns:a16="http://schemas.microsoft.com/office/drawing/2014/main" id="{D89FAD4D-276A-21B9-3D90-4AD74FC0C2BE}"/>
              </a:ext>
            </a:extLst>
          </p:cNvPr>
          <p:cNvPicPr>
            <a:picLocks noGrp="1"/>
          </p:cNvPicPr>
          <p:nvPr>
            <p:ph type="pic" sz="quarter" idx="14"/>
          </p:nvPr>
        </p:nvPicPr>
        <p:blipFill>
          <a:blip r:embed="rId3">
            <a:duotone>
              <a:schemeClr val="bg2">
                <a:shade val="45000"/>
                <a:satMod val="135000"/>
              </a:schemeClr>
              <a:prstClr val="white"/>
            </a:duotone>
          </a:blip>
          <a:srcRect l="2666" r="2666"/>
          <a:stretch/>
        </p:blipFill>
        <p:spPr>
          <a:xfrm>
            <a:off x="-706499" y="2051119"/>
            <a:ext cx="2743200" cy="2743200"/>
          </a:xfrm>
        </p:spPr>
      </p:pic>
      <p:pic>
        <p:nvPicPr>
          <p:cNvPr id="16" name="Picture Placeholder 15">
            <a:extLst>
              <a:ext uri="{FF2B5EF4-FFF2-40B4-BE49-F238E27FC236}">
                <a16:creationId xmlns:a16="http://schemas.microsoft.com/office/drawing/2014/main" id="{EBAA2E0D-9023-7C1B-5B60-415AE91C10D7}"/>
              </a:ext>
            </a:extLst>
          </p:cNvPr>
          <p:cNvPicPr>
            <a:picLocks noGrp="1"/>
          </p:cNvPicPr>
          <p:nvPr>
            <p:ph type="pic" sz="quarter" idx="15"/>
          </p:nvPr>
        </p:nvPicPr>
        <p:blipFill rotWithShape="1">
          <a:blip r:embed="rId4">
            <a:duotone>
              <a:schemeClr val="bg2">
                <a:shade val="45000"/>
                <a:satMod val="135000"/>
              </a:schemeClr>
              <a:prstClr val="white"/>
            </a:duotone>
          </a:blip>
          <a:srcRect t="9499" b="9499"/>
          <a:stretch/>
        </p:blipFill>
        <p:spPr>
          <a:xfrm>
            <a:off x="2008484" y="2070459"/>
            <a:ext cx="2743200" cy="2743200"/>
          </a:xfrm>
        </p:spPr>
      </p:pic>
      <p:pic>
        <p:nvPicPr>
          <p:cNvPr id="20" name="Picture Placeholder 19">
            <a:hlinkClick r:id="rId5" action="ppaction://hlinksldjump"/>
            <a:extLst>
              <a:ext uri="{FF2B5EF4-FFF2-40B4-BE49-F238E27FC236}">
                <a16:creationId xmlns:a16="http://schemas.microsoft.com/office/drawing/2014/main" id="{9D6408B7-7298-15EB-1384-F8622604D1EF}"/>
              </a:ext>
            </a:extLst>
          </p:cNvPr>
          <p:cNvPicPr>
            <a:picLocks noGrp="1"/>
          </p:cNvPicPr>
          <p:nvPr>
            <p:ph type="pic" sz="quarter" idx="16"/>
          </p:nvPr>
        </p:nvPicPr>
        <p:blipFill>
          <a:blip r:embed="rId6"/>
          <a:srcRect l="2815" r="2815"/>
          <a:stretch/>
        </p:blipFill>
        <p:spPr>
          <a:xfrm>
            <a:off x="4816089" y="2057400"/>
            <a:ext cx="2743200" cy="2743200"/>
          </a:xfrm>
          <a:prstGeom prst="rect">
            <a:avLst/>
          </a:prstGeom>
        </p:spPr>
      </p:pic>
      <p:pic>
        <p:nvPicPr>
          <p:cNvPr id="22" name="Picture Placeholder 21">
            <a:extLst>
              <a:ext uri="{FF2B5EF4-FFF2-40B4-BE49-F238E27FC236}">
                <a16:creationId xmlns:a16="http://schemas.microsoft.com/office/drawing/2014/main" id="{7EDEA6D7-4198-F8DF-C133-D36A0A6A1C19}"/>
              </a:ext>
            </a:extLst>
          </p:cNvPr>
          <p:cNvPicPr>
            <a:picLocks noGrp="1"/>
          </p:cNvPicPr>
          <p:nvPr>
            <p:ph type="pic" sz="quarter" idx="17"/>
          </p:nvPr>
        </p:nvPicPr>
        <p:blipFill>
          <a:blip r:embed="rId7">
            <a:duotone>
              <a:schemeClr val="bg2">
                <a:shade val="45000"/>
                <a:satMod val="135000"/>
              </a:schemeClr>
              <a:prstClr val="white"/>
            </a:duotone>
          </a:blip>
          <a:srcRect t="5265" b="5265"/>
          <a:stretch/>
        </p:blipFill>
        <p:spPr>
          <a:xfrm>
            <a:off x="7623695" y="2062651"/>
            <a:ext cx="2743200" cy="2743200"/>
          </a:xfrm>
        </p:spPr>
      </p:pic>
      <p:pic>
        <p:nvPicPr>
          <p:cNvPr id="18" name="Picture Placeholder 17">
            <a:extLst>
              <a:ext uri="{FF2B5EF4-FFF2-40B4-BE49-F238E27FC236}">
                <a16:creationId xmlns:a16="http://schemas.microsoft.com/office/drawing/2014/main" id="{64BB134F-2DCD-1BDB-06BC-5DF91654CB5B}"/>
              </a:ext>
            </a:extLst>
          </p:cNvPr>
          <p:cNvPicPr>
            <a:picLocks noGrp="1"/>
          </p:cNvPicPr>
          <p:nvPr>
            <p:ph type="pic" sz="quarter" idx="18"/>
          </p:nvPr>
        </p:nvPicPr>
        <p:blipFill>
          <a:blip r:embed="rId8">
            <a:duotone>
              <a:schemeClr val="bg2">
                <a:shade val="45000"/>
                <a:satMod val="135000"/>
              </a:schemeClr>
              <a:prstClr val="white"/>
            </a:duotone>
          </a:blip>
          <a:srcRect l="2855" r="2855"/>
          <a:stretch/>
        </p:blipFill>
        <p:spPr>
          <a:xfrm>
            <a:off x="13316347" y="2070459"/>
            <a:ext cx="2743200" cy="2743200"/>
          </a:xfrm>
          <a:prstGeom prst="rect">
            <a:avLst/>
          </a:prstGeom>
        </p:spPr>
      </p:pic>
      <p:pic>
        <p:nvPicPr>
          <p:cNvPr id="1028" name="Picture 4" descr="No alternative text description for this image">
            <a:extLst>
              <a:ext uri="{FF2B5EF4-FFF2-40B4-BE49-F238E27FC236}">
                <a16:creationId xmlns:a16="http://schemas.microsoft.com/office/drawing/2014/main" id="{294F79A3-7BAC-7124-4FB5-97131E37EA20}"/>
              </a:ext>
            </a:extLst>
          </p:cNvPr>
          <p:cNvPicPr>
            <a:picLocks noGrp="1" noChangeArrowheads="1"/>
          </p:cNvPicPr>
          <p:nvPr>
            <p:ph type="pic" sz="quarter" idx="19"/>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l="2855" r="2855"/>
          <a:stretch>
            <a:fillRect/>
          </a:stretch>
        </p:blipFill>
        <p:spPr bwMode="auto">
          <a:xfrm>
            <a:off x="10448046" y="2070459"/>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7A7A7284-5DCE-366B-4CB9-D8D2626352A8}"/>
              </a:ext>
            </a:extLst>
          </p:cNvPr>
          <p:cNvSpPr/>
          <p:nvPr/>
        </p:nvSpPr>
        <p:spPr>
          <a:xfrm>
            <a:off x="-1851660" y="103955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DA92203A-34C0-BF4C-E263-7101DA2F84CD}"/>
              </a:ext>
            </a:extLst>
          </p:cNvPr>
          <p:cNvSpPr/>
          <p:nvPr/>
        </p:nvSpPr>
        <p:spPr>
          <a:xfrm>
            <a:off x="-1790616" y="442780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356D52F-23A0-0025-B2A1-9EC8EF1155CF}"/>
              </a:ext>
            </a:extLst>
          </p:cNvPr>
          <p:cNvSpPr txBox="1"/>
          <p:nvPr/>
        </p:nvSpPr>
        <p:spPr>
          <a:xfrm>
            <a:off x="4721038" y="5038461"/>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ADVOCACY DRIVEN</a:t>
            </a:r>
          </a:p>
        </p:txBody>
      </p:sp>
      <p:sp>
        <p:nvSpPr>
          <p:cNvPr id="7" name="TextBox 6">
            <a:extLst>
              <a:ext uri="{FF2B5EF4-FFF2-40B4-BE49-F238E27FC236}">
                <a16:creationId xmlns:a16="http://schemas.microsoft.com/office/drawing/2014/main" id="{F78AEAAA-D3C1-604A-9DDF-EDE78C677509}"/>
              </a:ext>
            </a:extLst>
          </p:cNvPr>
          <p:cNvSpPr txBox="1"/>
          <p:nvPr/>
        </p:nvSpPr>
        <p:spPr>
          <a:xfrm>
            <a:off x="4658487" y="1465092"/>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6CD64A62-E5BA-5CB6-7412-C3180930CB8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15710" y="4837268"/>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040EE81A-9070-4CE5-F9E0-3B7AC1A6E87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16942" y="4794922"/>
            <a:ext cx="914400" cy="914400"/>
          </a:xfrm>
          <a:prstGeom prst="rect">
            <a:avLst/>
          </a:prstGeom>
        </p:spPr>
      </p:pic>
    </p:spTree>
    <p:extLst>
      <p:ext uri="{BB962C8B-B14F-4D97-AF65-F5344CB8AC3E}">
        <p14:creationId xmlns:p14="http://schemas.microsoft.com/office/powerpoint/2010/main" val="284153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walking on a sidewalk&#10;&#10;Description automatically generated">
            <a:extLst>
              <a:ext uri="{FF2B5EF4-FFF2-40B4-BE49-F238E27FC236}">
                <a16:creationId xmlns:a16="http://schemas.microsoft.com/office/drawing/2014/main" id="{750B5E60-08C7-E9C9-F178-DDEDC8275A0A}"/>
              </a:ext>
            </a:extLst>
          </p:cNvPr>
          <p:cNvPicPr>
            <a:picLocks noGrp="1"/>
          </p:cNvPicPr>
          <p:nvPr>
            <p:ph type="pic" sz="quarter" idx="13"/>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l="18417" r="18417"/>
          <a:stretch/>
        </p:blipFill>
        <p:spPr>
          <a:xfrm>
            <a:off x="-6249792" y="2062651"/>
            <a:ext cx="2743200" cy="2743200"/>
          </a:xfrm>
        </p:spPr>
      </p:pic>
      <p:pic>
        <p:nvPicPr>
          <p:cNvPr id="14" name="Picture Placeholder 13">
            <a:extLst>
              <a:ext uri="{FF2B5EF4-FFF2-40B4-BE49-F238E27FC236}">
                <a16:creationId xmlns:a16="http://schemas.microsoft.com/office/drawing/2014/main" id="{D89FAD4D-276A-21B9-3D90-4AD74FC0C2BE}"/>
              </a:ext>
            </a:extLst>
          </p:cNvPr>
          <p:cNvPicPr>
            <a:picLocks noGrp="1"/>
          </p:cNvPicPr>
          <p:nvPr>
            <p:ph type="pic" sz="quarter" idx="14"/>
          </p:nvPr>
        </p:nvPicPr>
        <p:blipFill>
          <a:blip r:embed="rId3">
            <a:duotone>
              <a:schemeClr val="bg2">
                <a:shade val="45000"/>
                <a:satMod val="135000"/>
              </a:schemeClr>
              <a:prstClr val="white"/>
            </a:duotone>
          </a:blip>
          <a:srcRect l="2666" r="2666"/>
          <a:stretch/>
        </p:blipFill>
        <p:spPr>
          <a:xfrm>
            <a:off x="-3449699" y="2051119"/>
            <a:ext cx="2743200" cy="2743200"/>
          </a:xfrm>
        </p:spPr>
      </p:pic>
      <p:pic>
        <p:nvPicPr>
          <p:cNvPr id="16" name="Picture Placeholder 15">
            <a:extLst>
              <a:ext uri="{FF2B5EF4-FFF2-40B4-BE49-F238E27FC236}">
                <a16:creationId xmlns:a16="http://schemas.microsoft.com/office/drawing/2014/main" id="{EBAA2E0D-9023-7C1B-5B60-415AE91C10D7}"/>
              </a:ext>
            </a:extLst>
          </p:cNvPr>
          <p:cNvPicPr>
            <a:picLocks noGrp="1"/>
          </p:cNvPicPr>
          <p:nvPr>
            <p:ph type="pic" sz="quarter" idx="15"/>
          </p:nvPr>
        </p:nvPicPr>
        <p:blipFill rotWithShape="1">
          <a:blip r:embed="rId4">
            <a:duotone>
              <a:schemeClr val="bg2">
                <a:shade val="45000"/>
                <a:satMod val="135000"/>
              </a:schemeClr>
              <a:prstClr val="white"/>
            </a:duotone>
          </a:blip>
          <a:srcRect t="9499" b="9499"/>
          <a:stretch/>
        </p:blipFill>
        <p:spPr>
          <a:xfrm>
            <a:off x="-734716" y="2070459"/>
            <a:ext cx="2743200" cy="2743200"/>
          </a:xfrm>
        </p:spPr>
      </p:pic>
      <p:pic>
        <p:nvPicPr>
          <p:cNvPr id="20" name="Picture Placeholder 19">
            <a:extLst>
              <a:ext uri="{FF2B5EF4-FFF2-40B4-BE49-F238E27FC236}">
                <a16:creationId xmlns:a16="http://schemas.microsoft.com/office/drawing/2014/main" id="{9D6408B7-7298-15EB-1384-F8622604D1EF}"/>
              </a:ext>
            </a:extLst>
          </p:cNvPr>
          <p:cNvPicPr>
            <a:picLocks noGrp="1"/>
          </p:cNvPicPr>
          <p:nvPr>
            <p:ph type="pic" sz="quarter" idx="16"/>
          </p:nvPr>
        </p:nvPicPr>
        <p:blipFill>
          <a:blip r:embed="rId5">
            <a:duotone>
              <a:schemeClr val="bg2">
                <a:shade val="45000"/>
                <a:satMod val="135000"/>
              </a:schemeClr>
              <a:prstClr val="white"/>
            </a:duotone>
          </a:blip>
          <a:srcRect l="2815" r="2815"/>
          <a:stretch/>
        </p:blipFill>
        <p:spPr>
          <a:xfrm>
            <a:off x="2072889" y="2057400"/>
            <a:ext cx="2743200" cy="2743200"/>
          </a:xfrm>
          <a:prstGeom prst="rect">
            <a:avLst/>
          </a:prstGeom>
        </p:spPr>
      </p:pic>
      <p:pic>
        <p:nvPicPr>
          <p:cNvPr id="22" name="Picture Placeholder 21">
            <a:hlinkClick r:id="rId6" action="ppaction://hlinksldjump"/>
            <a:extLst>
              <a:ext uri="{FF2B5EF4-FFF2-40B4-BE49-F238E27FC236}">
                <a16:creationId xmlns:a16="http://schemas.microsoft.com/office/drawing/2014/main" id="{7EDEA6D7-4198-F8DF-C133-D36A0A6A1C19}"/>
              </a:ext>
            </a:extLst>
          </p:cNvPr>
          <p:cNvPicPr>
            <a:picLocks noGrp="1"/>
          </p:cNvPicPr>
          <p:nvPr>
            <p:ph type="pic" sz="quarter" idx="17"/>
          </p:nvPr>
        </p:nvPicPr>
        <p:blipFill>
          <a:blip r:embed="rId7"/>
          <a:srcRect t="5265" b="5265"/>
          <a:stretch/>
        </p:blipFill>
        <p:spPr>
          <a:xfrm>
            <a:off x="4880495" y="2062651"/>
            <a:ext cx="2743200" cy="2743200"/>
          </a:xfrm>
        </p:spPr>
      </p:pic>
      <p:pic>
        <p:nvPicPr>
          <p:cNvPr id="18" name="Picture Placeholder 17">
            <a:extLst>
              <a:ext uri="{FF2B5EF4-FFF2-40B4-BE49-F238E27FC236}">
                <a16:creationId xmlns:a16="http://schemas.microsoft.com/office/drawing/2014/main" id="{64BB134F-2DCD-1BDB-06BC-5DF91654CB5B}"/>
              </a:ext>
            </a:extLst>
          </p:cNvPr>
          <p:cNvPicPr>
            <a:picLocks noGrp="1"/>
          </p:cNvPicPr>
          <p:nvPr>
            <p:ph type="pic" sz="quarter" idx="18"/>
          </p:nvPr>
        </p:nvPicPr>
        <p:blipFill>
          <a:blip r:embed="rId8">
            <a:duotone>
              <a:schemeClr val="bg2">
                <a:shade val="45000"/>
                <a:satMod val="135000"/>
              </a:schemeClr>
              <a:prstClr val="white"/>
            </a:duotone>
          </a:blip>
          <a:srcRect l="2855" r="2855"/>
          <a:stretch/>
        </p:blipFill>
        <p:spPr>
          <a:xfrm>
            <a:off x="10573147" y="2070459"/>
            <a:ext cx="2743200" cy="2743200"/>
          </a:xfrm>
          <a:prstGeom prst="rect">
            <a:avLst/>
          </a:prstGeom>
        </p:spPr>
      </p:pic>
      <p:pic>
        <p:nvPicPr>
          <p:cNvPr id="1028" name="Picture 4" descr="No alternative text description for this image">
            <a:extLst>
              <a:ext uri="{FF2B5EF4-FFF2-40B4-BE49-F238E27FC236}">
                <a16:creationId xmlns:a16="http://schemas.microsoft.com/office/drawing/2014/main" id="{294F79A3-7BAC-7124-4FB5-97131E37EA20}"/>
              </a:ext>
            </a:extLst>
          </p:cNvPr>
          <p:cNvPicPr>
            <a:picLocks noGrp="1" noChangeArrowheads="1"/>
          </p:cNvPicPr>
          <p:nvPr>
            <p:ph type="pic" sz="quarter" idx="19"/>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l="2855" r="2855"/>
          <a:stretch>
            <a:fillRect/>
          </a:stretch>
        </p:blipFill>
        <p:spPr bwMode="auto">
          <a:xfrm>
            <a:off x="7704846" y="2070459"/>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81BAF37D-4C92-9304-DD3F-FB82D446F9E4}"/>
              </a:ext>
            </a:extLst>
          </p:cNvPr>
          <p:cNvSpPr/>
          <p:nvPr/>
        </p:nvSpPr>
        <p:spPr>
          <a:xfrm>
            <a:off x="-1851660" y="103955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69B8DD3-AC1C-399D-AF2C-28E7154AF0D4}"/>
              </a:ext>
            </a:extLst>
          </p:cNvPr>
          <p:cNvSpPr/>
          <p:nvPr/>
        </p:nvSpPr>
        <p:spPr>
          <a:xfrm>
            <a:off x="-1790616" y="442780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B970DEB-799F-B4E4-231B-8DB2EFD7D0B7}"/>
              </a:ext>
            </a:extLst>
          </p:cNvPr>
          <p:cNvSpPr txBox="1"/>
          <p:nvPr/>
        </p:nvSpPr>
        <p:spPr>
          <a:xfrm>
            <a:off x="4721038" y="5038461"/>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FASTER, FURTHER</a:t>
            </a:r>
          </a:p>
        </p:txBody>
      </p:sp>
      <p:sp>
        <p:nvSpPr>
          <p:cNvPr id="7" name="TextBox 6">
            <a:extLst>
              <a:ext uri="{FF2B5EF4-FFF2-40B4-BE49-F238E27FC236}">
                <a16:creationId xmlns:a16="http://schemas.microsoft.com/office/drawing/2014/main" id="{6509BF7F-4340-8714-9A61-EE27C020A794}"/>
              </a:ext>
            </a:extLst>
          </p:cNvPr>
          <p:cNvSpPr txBox="1"/>
          <p:nvPr/>
        </p:nvSpPr>
        <p:spPr>
          <a:xfrm>
            <a:off x="4658487" y="1465092"/>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ADAF7672-DD1F-AADB-7291-50C345FF59E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15710" y="4837268"/>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40E4FC3E-2D36-1862-CC15-7E0CDC6675C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16942" y="4794922"/>
            <a:ext cx="914400" cy="914400"/>
          </a:xfrm>
          <a:prstGeom prst="rect">
            <a:avLst/>
          </a:prstGeom>
        </p:spPr>
      </p:pic>
    </p:spTree>
    <p:extLst>
      <p:ext uri="{BB962C8B-B14F-4D97-AF65-F5344CB8AC3E}">
        <p14:creationId xmlns:p14="http://schemas.microsoft.com/office/powerpoint/2010/main" val="21692579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walking on a sidewalk&#10;&#10;Description automatically generated">
            <a:extLst>
              <a:ext uri="{FF2B5EF4-FFF2-40B4-BE49-F238E27FC236}">
                <a16:creationId xmlns:a16="http://schemas.microsoft.com/office/drawing/2014/main" id="{750B5E60-08C7-E9C9-F178-DDEDC8275A0A}"/>
              </a:ext>
            </a:extLst>
          </p:cNvPr>
          <p:cNvPicPr>
            <a:picLocks noGrp="1"/>
          </p:cNvPicPr>
          <p:nvPr>
            <p:ph type="pic" sz="quarter" idx="13"/>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l="18417" r="18417"/>
          <a:stretch/>
        </p:blipFill>
        <p:spPr>
          <a:xfrm>
            <a:off x="-9122846" y="2062651"/>
            <a:ext cx="2743200" cy="2743200"/>
          </a:xfrm>
        </p:spPr>
      </p:pic>
      <p:pic>
        <p:nvPicPr>
          <p:cNvPr id="14" name="Picture Placeholder 13">
            <a:extLst>
              <a:ext uri="{FF2B5EF4-FFF2-40B4-BE49-F238E27FC236}">
                <a16:creationId xmlns:a16="http://schemas.microsoft.com/office/drawing/2014/main" id="{D89FAD4D-276A-21B9-3D90-4AD74FC0C2BE}"/>
              </a:ext>
            </a:extLst>
          </p:cNvPr>
          <p:cNvPicPr>
            <a:picLocks noGrp="1"/>
          </p:cNvPicPr>
          <p:nvPr>
            <p:ph type="pic" sz="quarter" idx="14"/>
          </p:nvPr>
        </p:nvPicPr>
        <p:blipFill>
          <a:blip r:embed="rId3">
            <a:duotone>
              <a:schemeClr val="bg2">
                <a:shade val="45000"/>
                <a:satMod val="135000"/>
              </a:schemeClr>
              <a:prstClr val="white"/>
            </a:duotone>
          </a:blip>
          <a:srcRect l="2666" r="2666"/>
          <a:stretch/>
        </p:blipFill>
        <p:spPr>
          <a:xfrm>
            <a:off x="-6322753" y="2051119"/>
            <a:ext cx="2743200" cy="2743200"/>
          </a:xfrm>
        </p:spPr>
      </p:pic>
      <p:pic>
        <p:nvPicPr>
          <p:cNvPr id="16" name="Picture Placeholder 15">
            <a:extLst>
              <a:ext uri="{FF2B5EF4-FFF2-40B4-BE49-F238E27FC236}">
                <a16:creationId xmlns:a16="http://schemas.microsoft.com/office/drawing/2014/main" id="{EBAA2E0D-9023-7C1B-5B60-415AE91C10D7}"/>
              </a:ext>
            </a:extLst>
          </p:cNvPr>
          <p:cNvPicPr>
            <a:picLocks noGrp="1"/>
          </p:cNvPicPr>
          <p:nvPr>
            <p:ph type="pic" sz="quarter" idx="15"/>
          </p:nvPr>
        </p:nvPicPr>
        <p:blipFill rotWithShape="1">
          <a:blip r:embed="rId4">
            <a:duotone>
              <a:schemeClr val="bg2">
                <a:shade val="45000"/>
                <a:satMod val="135000"/>
              </a:schemeClr>
              <a:prstClr val="white"/>
            </a:duotone>
          </a:blip>
          <a:srcRect t="9499" b="9499"/>
          <a:stretch/>
        </p:blipFill>
        <p:spPr>
          <a:xfrm>
            <a:off x="-3607770" y="2070459"/>
            <a:ext cx="2743200" cy="2743200"/>
          </a:xfrm>
        </p:spPr>
      </p:pic>
      <p:pic>
        <p:nvPicPr>
          <p:cNvPr id="20" name="Picture Placeholder 19">
            <a:extLst>
              <a:ext uri="{FF2B5EF4-FFF2-40B4-BE49-F238E27FC236}">
                <a16:creationId xmlns:a16="http://schemas.microsoft.com/office/drawing/2014/main" id="{9D6408B7-7298-15EB-1384-F8622604D1EF}"/>
              </a:ext>
            </a:extLst>
          </p:cNvPr>
          <p:cNvPicPr>
            <a:picLocks noGrp="1"/>
          </p:cNvPicPr>
          <p:nvPr>
            <p:ph type="pic" sz="quarter" idx="16"/>
          </p:nvPr>
        </p:nvPicPr>
        <p:blipFill>
          <a:blip r:embed="rId5">
            <a:duotone>
              <a:schemeClr val="bg2">
                <a:shade val="45000"/>
                <a:satMod val="135000"/>
              </a:schemeClr>
              <a:prstClr val="white"/>
            </a:duotone>
          </a:blip>
          <a:srcRect l="2815" r="2815"/>
          <a:stretch/>
        </p:blipFill>
        <p:spPr>
          <a:xfrm>
            <a:off x="-800165" y="2057400"/>
            <a:ext cx="2743200" cy="2743200"/>
          </a:xfrm>
          <a:prstGeom prst="rect">
            <a:avLst/>
          </a:prstGeom>
        </p:spPr>
      </p:pic>
      <p:pic>
        <p:nvPicPr>
          <p:cNvPr id="22" name="Picture Placeholder 21">
            <a:extLst>
              <a:ext uri="{FF2B5EF4-FFF2-40B4-BE49-F238E27FC236}">
                <a16:creationId xmlns:a16="http://schemas.microsoft.com/office/drawing/2014/main" id="{7EDEA6D7-4198-F8DF-C133-D36A0A6A1C19}"/>
              </a:ext>
            </a:extLst>
          </p:cNvPr>
          <p:cNvPicPr>
            <a:picLocks noGrp="1"/>
          </p:cNvPicPr>
          <p:nvPr>
            <p:ph type="pic" sz="quarter" idx="17"/>
          </p:nvPr>
        </p:nvPicPr>
        <p:blipFill>
          <a:blip r:embed="rId6">
            <a:duotone>
              <a:schemeClr val="bg2">
                <a:shade val="45000"/>
                <a:satMod val="135000"/>
              </a:schemeClr>
              <a:prstClr val="white"/>
            </a:duotone>
          </a:blip>
          <a:srcRect t="5265" b="5265"/>
          <a:stretch/>
        </p:blipFill>
        <p:spPr>
          <a:xfrm>
            <a:off x="2007441" y="2062651"/>
            <a:ext cx="2743200" cy="2743200"/>
          </a:xfrm>
        </p:spPr>
      </p:pic>
      <p:pic>
        <p:nvPicPr>
          <p:cNvPr id="18" name="Picture Placeholder 17">
            <a:extLst>
              <a:ext uri="{FF2B5EF4-FFF2-40B4-BE49-F238E27FC236}">
                <a16:creationId xmlns:a16="http://schemas.microsoft.com/office/drawing/2014/main" id="{64BB134F-2DCD-1BDB-06BC-5DF91654CB5B}"/>
              </a:ext>
            </a:extLst>
          </p:cNvPr>
          <p:cNvPicPr>
            <a:picLocks noGrp="1"/>
          </p:cNvPicPr>
          <p:nvPr>
            <p:ph type="pic" sz="quarter" idx="18"/>
          </p:nvPr>
        </p:nvPicPr>
        <p:blipFill>
          <a:blip r:embed="rId7">
            <a:duotone>
              <a:schemeClr val="bg2">
                <a:shade val="45000"/>
                <a:satMod val="135000"/>
              </a:schemeClr>
              <a:prstClr val="white"/>
            </a:duotone>
          </a:blip>
          <a:srcRect l="2855" r="2855"/>
          <a:stretch/>
        </p:blipFill>
        <p:spPr>
          <a:xfrm>
            <a:off x="7700093" y="2070459"/>
            <a:ext cx="2743200" cy="2743200"/>
          </a:xfrm>
          <a:prstGeom prst="rect">
            <a:avLst/>
          </a:prstGeom>
        </p:spPr>
      </p:pic>
      <p:pic>
        <p:nvPicPr>
          <p:cNvPr id="1028" name="Picture 4" descr="No alternative text description for this image">
            <a:hlinkClick r:id="rId8" action="ppaction://hlinksldjump"/>
            <a:extLst>
              <a:ext uri="{FF2B5EF4-FFF2-40B4-BE49-F238E27FC236}">
                <a16:creationId xmlns:a16="http://schemas.microsoft.com/office/drawing/2014/main" id="{294F79A3-7BAC-7124-4FB5-97131E37EA20}"/>
              </a:ext>
            </a:extLst>
          </p:cNvPr>
          <p:cNvPicPr>
            <a:picLocks noGrp="1" noChangeArrowheads="1"/>
          </p:cNvPicPr>
          <p:nvPr>
            <p:ph type="pic" sz="quarter" idx="19"/>
          </p:nvPr>
        </p:nvPicPr>
        <p:blipFill>
          <a:blip r:embed="rId9">
            <a:extLst>
              <a:ext uri="{28A0092B-C50C-407E-A947-70E740481C1C}">
                <a14:useLocalDpi xmlns:a14="http://schemas.microsoft.com/office/drawing/2010/main" val="0"/>
              </a:ext>
            </a:extLst>
          </a:blip>
          <a:srcRect l="2855" r="2855"/>
          <a:stretch>
            <a:fillRect/>
          </a:stretch>
        </p:blipFill>
        <p:spPr bwMode="auto">
          <a:xfrm>
            <a:off x="4831792" y="2070459"/>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4B62DFBD-9EC5-2B99-7A88-1434285C3671}"/>
              </a:ext>
            </a:extLst>
          </p:cNvPr>
          <p:cNvSpPr/>
          <p:nvPr/>
        </p:nvSpPr>
        <p:spPr>
          <a:xfrm>
            <a:off x="-1851660" y="103955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4F0A573-EB88-681C-A994-0CDBCBF4BB96}"/>
              </a:ext>
            </a:extLst>
          </p:cNvPr>
          <p:cNvSpPr/>
          <p:nvPr/>
        </p:nvSpPr>
        <p:spPr>
          <a:xfrm>
            <a:off x="-1790616" y="442780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5107B5D-C2C1-EF81-85C5-27A9DB1BF9F9}"/>
              </a:ext>
            </a:extLst>
          </p:cNvPr>
          <p:cNvSpPr txBox="1"/>
          <p:nvPr/>
        </p:nvSpPr>
        <p:spPr>
          <a:xfrm>
            <a:off x="4330261" y="5038461"/>
            <a:ext cx="3369831" cy="769441"/>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AUTHENTIC </a:t>
            </a:r>
          </a:p>
          <a:p>
            <a:pPr algn="ctr"/>
            <a:r>
              <a:rPr lang="en-US" sz="2200">
                <a:solidFill>
                  <a:schemeClr val="tx2"/>
                </a:solidFill>
                <a:latin typeface="FreightSans Pro Bold" panose="02000803040000020004" pitchFamily="2" charset="0"/>
              </a:rPr>
              <a:t>&amp; LEADING-EDGE</a:t>
            </a:r>
          </a:p>
        </p:txBody>
      </p:sp>
      <p:sp>
        <p:nvSpPr>
          <p:cNvPr id="7" name="TextBox 6">
            <a:extLst>
              <a:ext uri="{FF2B5EF4-FFF2-40B4-BE49-F238E27FC236}">
                <a16:creationId xmlns:a16="http://schemas.microsoft.com/office/drawing/2014/main" id="{AB92DF9E-1A01-66E2-CD31-17C9FB5BB556}"/>
              </a:ext>
            </a:extLst>
          </p:cNvPr>
          <p:cNvSpPr txBox="1"/>
          <p:nvPr/>
        </p:nvSpPr>
        <p:spPr>
          <a:xfrm>
            <a:off x="4658487" y="1465092"/>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8" name="Graphic 7" descr="Line arrow: Straight outline">
            <a:hlinkClick r:id="" action="ppaction://hlinkshowjump?jump=previousslide"/>
            <a:extLst>
              <a:ext uri="{FF2B5EF4-FFF2-40B4-BE49-F238E27FC236}">
                <a16:creationId xmlns:a16="http://schemas.microsoft.com/office/drawing/2014/main" id="{130B94B4-C22D-2D02-6D41-E0DC0E2500E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15710" y="4837268"/>
            <a:ext cx="914400" cy="914400"/>
          </a:xfrm>
          <a:prstGeom prst="rect">
            <a:avLst/>
          </a:prstGeom>
        </p:spPr>
      </p:pic>
      <p:pic>
        <p:nvPicPr>
          <p:cNvPr id="9" name="Graphic 8" descr="Arrow Right outline">
            <a:hlinkClick r:id="" action="ppaction://hlinkshowjump?jump=nextslide"/>
            <a:extLst>
              <a:ext uri="{FF2B5EF4-FFF2-40B4-BE49-F238E27FC236}">
                <a16:creationId xmlns:a16="http://schemas.microsoft.com/office/drawing/2014/main" id="{B80EA214-9C37-3FDA-F985-EB3E01DE7E7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16942" y="4794922"/>
            <a:ext cx="914400" cy="914400"/>
          </a:xfrm>
          <a:prstGeom prst="rect">
            <a:avLst/>
          </a:prstGeom>
        </p:spPr>
      </p:pic>
    </p:spTree>
    <p:extLst>
      <p:ext uri="{BB962C8B-B14F-4D97-AF65-F5344CB8AC3E}">
        <p14:creationId xmlns:p14="http://schemas.microsoft.com/office/powerpoint/2010/main" val="1630458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walking on a sidewalk&#10;&#10;Description automatically generated">
            <a:extLst>
              <a:ext uri="{FF2B5EF4-FFF2-40B4-BE49-F238E27FC236}">
                <a16:creationId xmlns:a16="http://schemas.microsoft.com/office/drawing/2014/main" id="{750B5E60-08C7-E9C9-F178-DDEDC8275A0A}"/>
              </a:ext>
            </a:extLst>
          </p:cNvPr>
          <p:cNvPicPr>
            <a:picLocks noGrp="1"/>
          </p:cNvPicPr>
          <p:nvPr>
            <p:ph type="pic" sz="quarter" idx="13"/>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l="18417" r="18417"/>
          <a:stretch/>
        </p:blipFill>
        <p:spPr>
          <a:xfrm>
            <a:off x="-11861888" y="2062651"/>
            <a:ext cx="2743200" cy="2743200"/>
          </a:xfrm>
        </p:spPr>
      </p:pic>
      <p:pic>
        <p:nvPicPr>
          <p:cNvPr id="14" name="Picture Placeholder 13">
            <a:extLst>
              <a:ext uri="{FF2B5EF4-FFF2-40B4-BE49-F238E27FC236}">
                <a16:creationId xmlns:a16="http://schemas.microsoft.com/office/drawing/2014/main" id="{D89FAD4D-276A-21B9-3D90-4AD74FC0C2BE}"/>
              </a:ext>
            </a:extLst>
          </p:cNvPr>
          <p:cNvPicPr>
            <a:picLocks noGrp="1"/>
          </p:cNvPicPr>
          <p:nvPr>
            <p:ph type="pic" sz="quarter" idx="14"/>
          </p:nvPr>
        </p:nvPicPr>
        <p:blipFill>
          <a:blip r:embed="rId3">
            <a:duotone>
              <a:schemeClr val="bg2">
                <a:shade val="45000"/>
                <a:satMod val="135000"/>
              </a:schemeClr>
              <a:prstClr val="white"/>
            </a:duotone>
          </a:blip>
          <a:srcRect l="2666" r="2666"/>
          <a:stretch/>
        </p:blipFill>
        <p:spPr>
          <a:xfrm>
            <a:off x="-9061795" y="2051119"/>
            <a:ext cx="2743200" cy="2743200"/>
          </a:xfrm>
        </p:spPr>
      </p:pic>
      <p:pic>
        <p:nvPicPr>
          <p:cNvPr id="16" name="Picture Placeholder 15">
            <a:extLst>
              <a:ext uri="{FF2B5EF4-FFF2-40B4-BE49-F238E27FC236}">
                <a16:creationId xmlns:a16="http://schemas.microsoft.com/office/drawing/2014/main" id="{EBAA2E0D-9023-7C1B-5B60-415AE91C10D7}"/>
              </a:ext>
            </a:extLst>
          </p:cNvPr>
          <p:cNvPicPr>
            <a:picLocks noGrp="1"/>
          </p:cNvPicPr>
          <p:nvPr>
            <p:ph type="pic" sz="quarter" idx="15"/>
          </p:nvPr>
        </p:nvPicPr>
        <p:blipFill rotWithShape="1">
          <a:blip r:embed="rId4">
            <a:duotone>
              <a:schemeClr val="bg2">
                <a:shade val="45000"/>
                <a:satMod val="135000"/>
              </a:schemeClr>
              <a:prstClr val="white"/>
            </a:duotone>
          </a:blip>
          <a:srcRect t="9499" b="9499"/>
          <a:stretch/>
        </p:blipFill>
        <p:spPr>
          <a:xfrm>
            <a:off x="-6346812" y="2070459"/>
            <a:ext cx="2743200" cy="2743200"/>
          </a:xfrm>
        </p:spPr>
      </p:pic>
      <p:pic>
        <p:nvPicPr>
          <p:cNvPr id="20" name="Picture Placeholder 19">
            <a:extLst>
              <a:ext uri="{FF2B5EF4-FFF2-40B4-BE49-F238E27FC236}">
                <a16:creationId xmlns:a16="http://schemas.microsoft.com/office/drawing/2014/main" id="{9D6408B7-7298-15EB-1384-F8622604D1EF}"/>
              </a:ext>
            </a:extLst>
          </p:cNvPr>
          <p:cNvPicPr>
            <a:picLocks noGrp="1"/>
          </p:cNvPicPr>
          <p:nvPr>
            <p:ph type="pic" sz="quarter" idx="16"/>
          </p:nvPr>
        </p:nvPicPr>
        <p:blipFill>
          <a:blip r:embed="rId5">
            <a:duotone>
              <a:schemeClr val="bg2">
                <a:shade val="45000"/>
                <a:satMod val="135000"/>
              </a:schemeClr>
              <a:prstClr val="white"/>
            </a:duotone>
          </a:blip>
          <a:srcRect l="2815" r="2815"/>
          <a:stretch/>
        </p:blipFill>
        <p:spPr>
          <a:xfrm>
            <a:off x="-3539207" y="2057400"/>
            <a:ext cx="2743200" cy="2743200"/>
          </a:xfrm>
          <a:prstGeom prst="rect">
            <a:avLst/>
          </a:prstGeom>
        </p:spPr>
      </p:pic>
      <p:pic>
        <p:nvPicPr>
          <p:cNvPr id="22" name="Picture Placeholder 21">
            <a:extLst>
              <a:ext uri="{FF2B5EF4-FFF2-40B4-BE49-F238E27FC236}">
                <a16:creationId xmlns:a16="http://schemas.microsoft.com/office/drawing/2014/main" id="{7EDEA6D7-4198-F8DF-C133-D36A0A6A1C19}"/>
              </a:ext>
            </a:extLst>
          </p:cNvPr>
          <p:cNvPicPr>
            <a:picLocks noGrp="1"/>
          </p:cNvPicPr>
          <p:nvPr>
            <p:ph type="pic" sz="quarter" idx="17"/>
          </p:nvPr>
        </p:nvPicPr>
        <p:blipFill>
          <a:blip r:embed="rId6">
            <a:duotone>
              <a:schemeClr val="bg2">
                <a:shade val="45000"/>
                <a:satMod val="135000"/>
              </a:schemeClr>
              <a:prstClr val="white"/>
            </a:duotone>
          </a:blip>
          <a:srcRect t="5265" b="5265"/>
          <a:stretch/>
        </p:blipFill>
        <p:spPr>
          <a:xfrm>
            <a:off x="-731601" y="2062651"/>
            <a:ext cx="2743200" cy="2743200"/>
          </a:xfrm>
        </p:spPr>
      </p:pic>
      <p:pic>
        <p:nvPicPr>
          <p:cNvPr id="18" name="Picture Placeholder 17">
            <a:hlinkClick r:id="rId7" action="ppaction://hlinksldjump"/>
            <a:extLst>
              <a:ext uri="{FF2B5EF4-FFF2-40B4-BE49-F238E27FC236}">
                <a16:creationId xmlns:a16="http://schemas.microsoft.com/office/drawing/2014/main" id="{64BB134F-2DCD-1BDB-06BC-5DF91654CB5B}"/>
              </a:ext>
            </a:extLst>
          </p:cNvPr>
          <p:cNvPicPr>
            <a:picLocks noGrp="1"/>
          </p:cNvPicPr>
          <p:nvPr>
            <p:ph type="pic" sz="quarter" idx="18"/>
          </p:nvPr>
        </p:nvPicPr>
        <p:blipFill>
          <a:blip r:embed="rId8"/>
          <a:srcRect l="2855" r="2855"/>
          <a:stretch/>
        </p:blipFill>
        <p:spPr>
          <a:xfrm>
            <a:off x="4961051" y="2070459"/>
            <a:ext cx="2743200" cy="2743200"/>
          </a:xfrm>
          <a:prstGeom prst="rect">
            <a:avLst/>
          </a:prstGeom>
        </p:spPr>
      </p:pic>
      <p:pic>
        <p:nvPicPr>
          <p:cNvPr id="1028" name="Picture 4" descr="No alternative text description for this image">
            <a:extLst>
              <a:ext uri="{FF2B5EF4-FFF2-40B4-BE49-F238E27FC236}">
                <a16:creationId xmlns:a16="http://schemas.microsoft.com/office/drawing/2014/main" id="{294F79A3-7BAC-7124-4FB5-97131E37EA20}"/>
              </a:ext>
            </a:extLst>
          </p:cNvPr>
          <p:cNvPicPr>
            <a:picLocks noGrp="1" noChangeArrowheads="1"/>
          </p:cNvPicPr>
          <p:nvPr>
            <p:ph type="pic" sz="quarter" idx="19"/>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l="2855" r="2855"/>
          <a:stretch>
            <a:fillRect/>
          </a:stretch>
        </p:blipFill>
        <p:spPr bwMode="auto">
          <a:xfrm>
            <a:off x="2092750" y="2070459"/>
            <a:ext cx="2743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EDB36075-1A7D-A4B2-F5B4-A08EC4DF3065}"/>
              </a:ext>
            </a:extLst>
          </p:cNvPr>
          <p:cNvSpPr/>
          <p:nvPr/>
        </p:nvSpPr>
        <p:spPr>
          <a:xfrm>
            <a:off x="-1851660" y="1039550"/>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5ED292CD-465B-073C-D9D3-62146BC303AC}"/>
              </a:ext>
            </a:extLst>
          </p:cNvPr>
          <p:cNvSpPr/>
          <p:nvPr/>
        </p:nvSpPr>
        <p:spPr>
          <a:xfrm>
            <a:off x="-1790616" y="4427801"/>
            <a:ext cx="15895320" cy="13906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7276973-EE1A-CB6A-C30F-7C46ED0FEC61}"/>
              </a:ext>
            </a:extLst>
          </p:cNvPr>
          <p:cNvSpPr txBox="1"/>
          <p:nvPr/>
        </p:nvSpPr>
        <p:spPr>
          <a:xfrm>
            <a:off x="4721038" y="5038461"/>
            <a:ext cx="2680137" cy="430887"/>
          </a:xfrm>
          <a:prstGeom prst="rect">
            <a:avLst/>
          </a:prstGeom>
          <a:noFill/>
        </p:spPr>
        <p:txBody>
          <a:bodyPr wrap="square" rtlCol="0">
            <a:spAutoFit/>
          </a:bodyPr>
          <a:lstStyle/>
          <a:p>
            <a:pPr algn="ctr"/>
            <a:r>
              <a:rPr lang="en-US" sz="2200">
                <a:solidFill>
                  <a:schemeClr val="tx2"/>
                </a:solidFill>
                <a:latin typeface="FreightSans Pro Bold" panose="02000803040000020004" pitchFamily="2" charset="0"/>
              </a:rPr>
              <a:t>COMMS SUMMIT</a:t>
            </a:r>
          </a:p>
        </p:txBody>
      </p:sp>
      <p:sp>
        <p:nvSpPr>
          <p:cNvPr id="8" name="TextBox 7">
            <a:extLst>
              <a:ext uri="{FF2B5EF4-FFF2-40B4-BE49-F238E27FC236}">
                <a16:creationId xmlns:a16="http://schemas.microsoft.com/office/drawing/2014/main" id="{EDF82F61-6E76-99E5-419D-C44481A19C8E}"/>
              </a:ext>
            </a:extLst>
          </p:cNvPr>
          <p:cNvSpPr txBox="1"/>
          <p:nvPr/>
        </p:nvSpPr>
        <p:spPr>
          <a:xfrm>
            <a:off x="4658487" y="1465092"/>
            <a:ext cx="2805238" cy="461665"/>
          </a:xfrm>
          <a:prstGeom prst="rect">
            <a:avLst/>
          </a:prstGeom>
          <a:noFill/>
        </p:spPr>
        <p:txBody>
          <a:bodyPr wrap="square" rtlCol="0">
            <a:spAutoFit/>
          </a:bodyPr>
          <a:lstStyle/>
          <a:p>
            <a:pPr algn="ctr"/>
            <a:r>
              <a:rPr lang="en-US" sz="2400">
                <a:solidFill>
                  <a:schemeClr val="tx2"/>
                </a:solidFill>
                <a:latin typeface="FreightSans Pro Bold" panose="02000803040000020004" pitchFamily="2" charset="0"/>
              </a:rPr>
              <a:t>COMMS 2026</a:t>
            </a:r>
          </a:p>
        </p:txBody>
      </p:sp>
      <p:pic>
        <p:nvPicPr>
          <p:cNvPr id="9" name="Graphic 8" descr="Line arrow: Straight outline">
            <a:hlinkClick r:id="" action="ppaction://hlinkshowjump?jump=previousslide"/>
            <a:extLst>
              <a:ext uri="{FF2B5EF4-FFF2-40B4-BE49-F238E27FC236}">
                <a16:creationId xmlns:a16="http://schemas.microsoft.com/office/drawing/2014/main" id="{A1425C09-40B7-15E1-CF61-12C1095DF8F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15710" y="4837268"/>
            <a:ext cx="914400" cy="914400"/>
          </a:xfrm>
          <a:prstGeom prst="rect">
            <a:avLst/>
          </a:prstGeom>
        </p:spPr>
      </p:pic>
      <p:pic>
        <p:nvPicPr>
          <p:cNvPr id="10" name="Graphic 9" descr="Arrow Right outline">
            <a:hlinkClick r:id="" action="ppaction://hlinkshowjump?jump=nextslide"/>
            <a:extLst>
              <a:ext uri="{FF2B5EF4-FFF2-40B4-BE49-F238E27FC236}">
                <a16:creationId xmlns:a16="http://schemas.microsoft.com/office/drawing/2014/main" id="{41217FB6-1E3C-CF0A-196A-B788F6CBAEE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16942" y="4794922"/>
            <a:ext cx="914400" cy="914400"/>
          </a:xfrm>
          <a:prstGeom prst="rect">
            <a:avLst/>
          </a:prstGeom>
        </p:spPr>
      </p:pic>
    </p:spTree>
    <p:extLst>
      <p:ext uri="{BB962C8B-B14F-4D97-AF65-F5344CB8AC3E}">
        <p14:creationId xmlns:p14="http://schemas.microsoft.com/office/powerpoint/2010/main" val="856463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BF29B5B4421F74CB971B0AE5170768A" ma:contentTypeVersion="19" ma:contentTypeDescription="Create a new document." ma:contentTypeScope="" ma:versionID="648aef840c8fba36ad2a614c9f69b8ef">
  <xsd:schema xmlns:xsd="http://www.w3.org/2001/XMLSchema" xmlns:xs="http://www.w3.org/2001/XMLSchema" xmlns:p="http://schemas.microsoft.com/office/2006/metadata/properties" xmlns:ns2="e601d89c-69b2-4682-806b-0cf23af3c99f" xmlns:ns3="fa70ae2a-cc65-4cd4-a4d5-9be851233bea" targetNamespace="http://schemas.microsoft.com/office/2006/metadata/properties" ma:root="true" ma:fieldsID="9d96e577ca719998556f8747e09f3870" ns2:_="" ns3:_="">
    <xsd:import namespace="e601d89c-69b2-4682-806b-0cf23af3c99f"/>
    <xsd:import namespace="fa70ae2a-cc65-4cd4-a4d5-9be851233b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01d89c-69b2-4682-806b-0cf23af3c9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6a1e0f0d-1d24-4aa6-a38e-bdfa6652ab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70ae2a-cc65-4cd4-a4d5-9be851233be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761ec37f-1396-4744-a79b-efe41b6eb598}" ma:internalName="TaxCatchAll" ma:showField="CatchAllData" ma:web="fa70ae2a-cc65-4cd4-a4d5-9be851233bea">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a70ae2a-cc65-4cd4-a4d5-9be851233bea" xsi:nil="true"/>
    <lcf76f155ced4ddcb4097134ff3c332f xmlns="e601d89c-69b2-4682-806b-0cf23af3c99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601601A-3678-4693-A9B3-9E189511964B}">
  <ds:schemaRefs>
    <ds:schemaRef ds:uri="http://schemas.microsoft.com/sharepoint/v3/contenttype/forms"/>
  </ds:schemaRefs>
</ds:datastoreItem>
</file>

<file path=customXml/itemProps2.xml><?xml version="1.0" encoding="utf-8"?>
<ds:datastoreItem xmlns:ds="http://schemas.openxmlformats.org/officeDocument/2006/customXml" ds:itemID="{77307A73-5D6D-4844-B219-A624859E77C5}"/>
</file>

<file path=customXml/itemProps3.xml><?xml version="1.0" encoding="utf-8"?>
<ds:datastoreItem xmlns:ds="http://schemas.openxmlformats.org/officeDocument/2006/customXml" ds:itemID="{21AA6873-6896-4C38-9596-04BAAFE917F2}">
  <ds:schemaRefs>
    <ds:schemaRef ds:uri="71825548-00d2-47c9-b436-6c2d2707d5b9"/>
    <ds:schemaRef ds:uri="f557bcef-d0b7-4328-9365-a483af76f3c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31</TotalTime>
  <Words>446</Words>
  <Application>Microsoft Office PowerPoint</Application>
  <PresentationFormat>Widescreen</PresentationFormat>
  <Paragraphs>53</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FreightSans Pro Bold</vt:lpstr>
      <vt:lpstr>FreightSans Pro Book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Carrie Williams</dc:creator>
  <cp:lastModifiedBy>Carrie Williams</cp:lastModifiedBy>
  <cp:revision>1</cp:revision>
  <cp:lastPrinted>2026-02-02T21:09:16Z</cp:lastPrinted>
  <dcterms:created xsi:type="dcterms:W3CDTF">2026-02-02T16:41:21Z</dcterms:created>
  <dcterms:modified xsi:type="dcterms:W3CDTF">2026-03-04T22:31:48Z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0x0101002BF29B5B4421F74CB971B0AE5170768A</vt:lpwstr>
  </property>
</Properties>
</file>