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embeddedFontLst>
    <p:embeddedFont>
      <p:font typeface="Lora" pitchFamily="2" charset="77"/>
      <p:regular r:id="rId4"/>
      <p:bold r:id="rId5"/>
      <p:italic r:id="rId6"/>
      <p:boldItalic r:id="rId7"/>
    </p:embeddedFont>
    <p:embeddedFont>
      <p:font typeface="Montserrat" pitchFamily="2" charset="77"/>
      <p:regular r:id="rId8"/>
      <p:bold r:id="rId9"/>
      <p:italic r:id="rId10"/>
      <p:boldItalic r:id="rId11"/>
    </p:embeddedFont>
    <p:embeddedFont>
      <p:font typeface="Montserrat Medium" panose="00000600000000000000" pitchFamily="2" charset="77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5"/>
  </p:normalViewPr>
  <p:slideViewPr>
    <p:cSldViewPr snapToGrid="0">
      <p:cViewPr varScale="1">
        <p:scale>
          <a:sx n="133" d="100"/>
          <a:sy n="133" d="100"/>
        </p:scale>
        <p:origin x="944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21" Type="http://schemas.openxmlformats.org/officeDocument/2006/relationships/customXml" Target="../customXml/item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cb82374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ccb82374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457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 rot="10800000">
            <a:off x="484172" y="396450"/>
            <a:ext cx="2004600" cy="1015800"/>
          </a:xfrm>
          <a:prstGeom prst="round2DiagRect">
            <a:avLst>
              <a:gd name="adj1" fmla="val 22892"/>
              <a:gd name="adj2" fmla="val 0"/>
            </a:avLst>
          </a:prstGeom>
          <a:solidFill>
            <a:srgbClr val="D7592D"/>
          </a:solidFill>
          <a:ln>
            <a:noFill/>
          </a:ln>
        </p:spPr>
        <p:txBody>
          <a:bodyPr spcFirstLastPara="1" wrap="square" lIns="70550" tIns="70550" rIns="70550" bIns="70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80">
              <a:solidFill>
                <a:srgbClr val="D7592D"/>
              </a:solidFill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484200" y="396450"/>
            <a:ext cx="8175600" cy="4350600"/>
          </a:xfrm>
          <a:prstGeom prst="roundRect">
            <a:avLst>
              <a:gd name="adj" fmla="val 6143"/>
            </a:avLst>
          </a:prstGeom>
          <a:noFill/>
          <a:ln w="28575" cap="flat" cmpd="sng">
            <a:solidFill>
              <a:srgbClr val="30B2A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1182150" y="2875094"/>
            <a:ext cx="2329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50" tIns="88250" rIns="88250" bIns="8825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Brand</a:t>
            </a:r>
            <a:endParaRPr sz="1544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Development</a:t>
            </a:r>
            <a:endParaRPr sz="1544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3397705" y="2875106"/>
            <a:ext cx="238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50" tIns="88250" rIns="88250" bIns="8825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90"/>
              </a:spcAft>
              <a:buNone/>
            </a:pPr>
            <a: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Consumer Campaigns</a:t>
            </a:r>
            <a:endParaRPr sz="1254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5825053" y="2868557"/>
            <a:ext cx="19701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50" tIns="88250" rIns="88250" bIns="8825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Digital </a:t>
            </a:r>
            <a:b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54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Solutions</a:t>
            </a:r>
            <a:endParaRPr sz="1544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8247" y="1912540"/>
            <a:ext cx="1001722" cy="76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2988" y="1956540"/>
            <a:ext cx="894301" cy="776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9238" y="1926805"/>
            <a:ext cx="722833" cy="794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65001" y="3651040"/>
            <a:ext cx="894300" cy="89742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4713000" y="4138809"/>
            <a:ext cx="27495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175" tIns="31600" rIns="63175" bIns="31600" anchor="t" anchorCtr="0">
            <a:sp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46"/>
              <a:buFont typeface="Arial"/>
              <a:buNone/>
            </a:pPr>
            <a:r>
              <a:rPr lang="en" sz="1340" b="1">
                <a:solidFill>
                  <a:srgbClr val="F3F7F9"/>
                </a:solidFill>
                <a:latin typeface="Montserrat"/>
                <a:ea typeface="Montserrat"/>
                <a:cs typeface="Montserrat"/>
                <a:sym typeface="Montserrat"/>
              </a:rPr>
              <a:t>VISIT US AT</a:t>
            </a:r>
            <a:endParaRPr sz="1340" b="1">
              <a:solidFill>
                <a:srgbClr val="F3F7F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46"/>
              <a:buFont typeface="Arial"/>
              <a:buNone/>
            </a:pPr>
            <a:r>
              <a:rPr lang="en" sz="1933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BBRHealthcare.com</a:t>
            </a:r>
            <a:endParaRPr sz="1933" b="1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2592792" y="482250"/>
            <a:ext cx="51660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Creative </a:t>
            </a:r>
            <a:br>
              <a:rPr lang="en" sz="2800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</a:br>
            <a:r>
              <a:rPr lang="en" sz="2800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Marketing Partners </a:t>
            </a:r>
            <a:endParaRPr sz="2800" b="1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2450" y="680075"/>
            <a:ext cx="1528075" cy="44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DDAD61-B62B-4B79-BD83-F286EC0B3058}"/>
</file>

<file path=customXml/itemProps2.xml><?xml version="1.0" encoding="utf-8"?>
<ds:datastoreItem xmlns:ds="http://schemas.openxmlformats.org/officeDocument/2006/customXml" ds:itemID="{E722C5D5-E52E-408B-8A3F-A9C9821EE16E}"/>
</file>

<file path=customXml/itemProps3.xml><?xml version="1.0" encoding="utf-8"?>
<ds:datastoreItem xmlns:ds="http://schemas.openxmlformats.org/officeDocument/2006/customXml" ds:itemID="{3D2C3177-6E18-4E84-AFAC-6A80C31E380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Macintosh PowerPoint</Application>
  <PresentationFormat>On-screen Show (16:9)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Montserrat</vt:lpstr>
      <vt:lpstr>Arial</vt:lpstr>
      <vt:lpstr>Lora</vt:lpstr>
      <vt:lpstr>Montserrat Medium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Burke</cp:lastModifiedBy>
  <cp:revision>1</cp:revision>
  <dcterms:modified xsi:type="dcterms:W3CDTF">2026-03-03T22:21:28Z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</Properties>
</file>